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66" r:id="rId2"/>
    <p:sldId id="257" r:id="rId3"/>
    <p:sldId id="258" r:id="rId4"/>
    <p:sldId id="259" r:id="rId5"/>
    <p:sldId id="260" r:id="rId6"/>
    <p:sldId id="261" r:id="rId7"/>
    <p:sldId id="262" r:id="rId8"/>
    <p:sldId id="268" r:id="rId9"/>
    <p:sldId id="269" r:id="rId10"/>
    <p:sldId id="270" r:id="rId11"/>
    <p:sldId id="263" r:id="rId12"/>
    <p:sldId id="264" r:id="rId13"/>
    <p:sldId id="271" r:id="rId14"/>
  </p:sldIdLst>
  <p:sldSz cx="14630400" cy="8229600"/>
  <p:notesSz cx="8229600" cy="14630400"/>
  <p:embeddedFontLst>
    <p:embeddedFont>
      <p:font typeface="Roboto" panose="02000000000000000000" pitchFamily="2" charset="0"/>
      <p:regular r:id="rId16"/>
      <p:bold r:id="rId17"/>
      <p:italic r:id="rId18"/>
      <p:boldItalic r:id="rId19"/>
    </p:embeddedFont>
    <p:embeddedFont>
      <p:font typeface="Roboto Slab" pitchFamily="2" charset="0"/>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BE5"/>
    <a:srgbClr val="D6E5EF"/>
    <a:srgbClr val="C6E8F2"/>
    <a:srgbClr val="76B9FF"/>
    <a:srgbClr val="8CC8E2"/>
    <a:srgbClr val="2027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autoAdjust="0"/>
    <p:restoredTop sz="94610"/>
  </p:normalViewPr>
  <p:slideViewPr>
    <p:cSldViewPr snapToGrid="0" snapToObjects="1">
      <p:cViewPr varScale="1">
        <p:scale>
          <a:sx n="69" d="100"/>
          <a:sy n="69" d="100"/>
        </p:scale>
        <p:origin x="79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istus mwonga" userId="93587aaad886336c" providerId="LiveId" clId="{B468E3AC-B447-45A4-8343-511C6A1B36F7}"/>
    <pc:docChg chg="undo custSel addSld delSld modSld">
      <pc:chgData name="calistus mwonga" userId="93587aaad886336c" providerId="LiveId" clId="{B468E3AC-B447-45A4-8343-511C6A1B36F7}" dt="2025-07-17T11:39:04.829" v="1971" actId="478"/>
      <pc:docMkLst>
        <pc:docMk/>
      </pc:docMkLst>
      <pc:sldChg chg="del">
        <pc:chgData name="calistus mwonga" userId="93587aaad886336c" providerId="LiveId" clId="{B468E3AC-B447-45A4-8343-511C6A1B36F7}" dt="2025-07-17T05:12:35.215" v="685" actId="47"/>
        <pc:sldMkLst>
          <pc:docMk/>
          <pc:sldMk cId="0" sldId="256"/>
        </pc:sldMkLst>
      </pc:sldChg>
      <pc:sldChg chg="modSp mod">
        <pc:chgData name="calistus mwonga" userId="93587aaad886336c" providerId="LiveId" clId="{B468E3AC-B447-45A4-8343-511C6A1B36F7}" dt="2025-07-17T06:54:32.983" v="1108" actId="20577"/>
        <pc:sldMkLst>
          <pc:docMk/>
          <pc:sldMk cId="0" sldId="259"/>
        </pc:sldMkLst>
        <pc:spChg chg="mod">
          <ac:chgData name="calistus mwonga" userId="93587aaad886336c" providerId="LiveId" clId="{B468E3AC-B447-45A4-8343-511C6A1B36F7}" dt="2025-07-17T06:54:32.983" v="1108" actId="20577"/>
          <ac:spMkLst>
            <pc:docMk/>
            <pc:sldMk cId="0" sldId="259"/>
            <ac:spMk id="3" creationId="{00000000-0000-0000-0000-000000000000}"/>
          </ac:spMkLst>
        </pc:spChg>
      </pc:sldChg>
      <pc:sldChg chg="addSp delSp modSp add del mod">
        <pc:chgData name="calistus mwonga" userId="93587aaad886336c" providerId="LiveId" clId="{B468E3AC-B447-45A4-8343-511C6A1B36F7}" dt="2025-07-17T10:41:56.888" v="1970" actId="1076"/>
        <pc:sldMkLst>
          <pc:docMk/>
          <pc:sldMk cId="0" sldId="260"/>
        </pc:sldMkLst>
        <pc:spChg chg="del">
          <ac:chgData name="calistus mwonga" userId="93587aaad886336c" providerId="LiveId" clId="{B468E3AC-B447-45A4-8343-511C6A1B36F7}" dt="2025-07-17T10:39:54.593" v="1937" actId="478"/>
          <ac:spMkLst>
            <pc:docMk/>
            <pc:sldMk cId="0" sldId="260"/>
            <ac:spMk id="6" creationId="{00000000-0000-0000-0000-000000000000}"/>
          </ac:spMkLst>
        </pc:spChg>
        <pc:spChg chg="mod">
          <ac:chgData name="calistus mwonga" userId="93587aaad886336c" providerId="LiveId" clId="{B468E3AC-B447-45A4-8343-511C6A1B36F7}" dt="2025-07-17T10:40:11.078" v="1941" actId="1076"/>
          <ac:spMkLst>
            <pc:docMk/>
            <pc:sldMk cId="0" sldId="260"/>
            <ac:spMk id="7" creationId="{00000000-0000-0000-0000-000000000000}"/>
          </ac:spMkLst>
        </pc:spChg>
        <pc:spChg chg="del">
          <ac:chgData name="calistus mwonga" userId="93587aaad886336c" providerId="LiveId" clId="{B468E3AC-B447-45A4-8343-511C6A1B36F7}" dt="2025-07-17T10:39:51.737" v="1936" actId="478"/>
          <ac:spMkLst>
            <pc:docMk/>
            <pc:sldMk cId="0" sldId="260"/>
            <ac:spMk id="11" creationId="{00000000-0000-0000-0000-000000000000}"/>
          </ac:spMkLst>
        </pc:spChg>
        <pc:spChg chg="mod">
          <ac:chgData name="calistus mwonga" userId="93587aaad886336c" providerId="LiveId" clId="{B468E3AC-B447-45A4-8343-511C6A1B36F7}" dt="2025-07-17T10:40:21.580" v="1943" actId="403"/>
          <ac:spMkLst>
            <pc:docMk/>
            <pc:sldMk cId="0" sldId="260"/>
            <ac:spMk id="12" creationId="{00000000-0000-0000-0000-000000000000}"/>
          </ac:spMkLst>
        </pc:spChg>
        <pc:spChg chg="mod">
          <ac:chgData name="calistus mwonga" userId="93587aaad886336c" providerId="LiveId" clId="{B468E3AC-B447-45A4-8343-511C6A1B36F7}" dt="2025-07-17T10:41:19.195" v="1963" actId="1076"/>
          <ac:spMkLst>
            <pc:docMk/>
            <pc:sldMk cId="0" sldId="260"/>
            <ac:spMk id="16" creationId="{00000000-0000-0000-0000-000000000000}"/>
          </ac:spMkLst>
        </pc:spChg>
        <pc:spChg chg="add del mod">
          <ac:chgData name="calistus mwonga" userId="93587aaad886336c" providerId="LiveId" clId="{B468E3AC-B447-45A4-8343-511C6A1B36F7}" dt="2025-07-17T10:40:29.145" v="1944" actId="478"/>
          <ac:spMkLst>
            <pc:docMk/>
            <pc:sldMk cId="0" sldId="260"/>
            <ac:spMk id="17" creationId="{00000000-0000-0000-0000-000000000000}"/>
          </ac:spMkLst>
        </pc:spChg>
        <pc:spChg chg="mod">
          <ac:chgData name="calistus mwonga" userId="93587aaad886336c" providerId="LiveId" clId="{B468E3AC-B447-45A4-8343-511C6A1B36F7}" dt="2025-07-17T10:41:56.888" v="1970" actId="1076"/>
          <ac:spMkLst>
            <pc:docMk/>
            <pc:sldMk cId="0" sldId="260"/>
            <ac:spMk id="21" creationId="{00000000-0000-0000-0000-000000000000}"/>
          </ac:spMkLst>
        </pc:spChg>
        <pc:spChg chg="del mod">
          <ac:chgData name="calistus mwonga" userId="93587aaad886336c" providerId="LiveId" clId="{B468E3AC-B447-45A4-8343-511C6A1B36F7}" dt="2025-07-17T10:39:30.675" v="1933" actId="478"/>
          <ac:spMkLst>
            <pc:docMk/>
            <pc:sldMk cId="0" sldId="260"/>
            <ac:spMk id="22" creationId="{00000000-0000-0000-0000-000000000000}"/>
          </ac:spMkLst>
        </pc:spChg>
        <pc:picChg chg="mod">
          <ac:chgData name="calistus mwonga" userId="93587aaad886336c" providerId="LiveId" clId="{B468E3AC-B447-45A4-8343-511C6A1B36F7}" dt="2025-07-17T10:41:44.161" v="1969" actId="1076"/>
          <ac:picMkLst>
            <pc:docMk/>
            <pc:sldMk cId="0" sldId="260"/>
            <ac:picMk id="26" creationId="{D896FEEE-1225-DFFE-48CE-ED7D78109C7F}"/>
          </ac:picMkLst>
        </pc:picChg>
      </pc:sldChg>
      <pc:sldChg chg="modSp add del mod">
        <pc:chgData name="calistus mwonga" userId="93587aaad886336c" providerId="LiveId" clId="{B468E3AC-B447-45A4-8343-511C6A1B36F7}" dt="2025-07-17T06:55:32.891" v="1127" actId="47"/>
        <pc:sldMkLst>
          <pc:docMk/>
          <pc:sldMk cId="0" sldId="261"/>
        </pc:sldMkLst>
        <pc:spChg chg="mod">
          <ac:chgData name="calistus mwonga" userId="93587aaad886336c" providerId="LiveId" clId="{B468E3AC-B447-45A4-8343-511C6A1B36F7}" dt="2025-07-17T04:47:15.036" v="457" actId="20577"/>
          <ac:spMkLst>
            <pc:docMk/>
            <pc:sldMk cId="0" sldId="261"/>
            <ac:spMk id="27" creationId="{FAB72BD4-C233-DD5D-DAD4-EF88F43CB82D}"/>
          </ac:spMkLst>
        </pc:spChg>
      </pc:sldChg>
      <pc:sldChg chg="modSp mod">
        <pc:chgData name="calistus mwonga" userId="93587aaad886336c" providerId="LiveId" clId="{B468E3AC-B447-45A4-8343-511C6A1B36F7}" dt="2025-07-17T04:50:07.200" v="608" actId="20577"/>
        <pc:sldMkLst>
          <pc:docMk/>
          <pc:sldMk cId="0" sldId="262"/>
        </pc:sldMkLst>
        <pc:spChg chg="mod">
          <ac:chgData name="calistus mwonga" userId="93587aaad886336c" providerId="LiveId" clId="{B468E3AC-B447-45A4-8343-511C6A1B36F7}" dt="2025-07-17T04:50:07.200" v="608" actId="20577"/>
          <ac:spMkLst>
            <pc:docMk/>
            <pc:sldMk cId="0" sldId="262"/>
            <ac:spMk id="13" creationId="{EAB4311E-56E4-3B42-E04B-D7F0D353F688}"/>
          </ac:spMkLst>
        </pc:spChg>
      </pc:sldChg>
      <pc:sldChg chg="addSp delSp modSp mod">
        <pc:chgData name="calistus mwonga" userId="93587aaad886336c" providerId="LiveId" clId="{B468E3AC-B447-45A4-8343-511C6A1B36F7}" dt="2025-07-17T10:36:39.468" v="1816" actId="20577"/>
        <pc:sldMkLst>
          <pc:docMk/>
          <pc:sldMk cId="0" sldId="263"/>
        </pc:sldMkLst>
        <pc:spChg chg="mod">
          <ac:chgData name="calistus mwonga" userId="93587aaad886336c" providerId="LiveId" clId="{B468E3AC-B447-45A4-8343-511C6A1B36F7}" dt="2025-07-17T10:11:57.842" v="1522" actId="14100"/>
          <ac:spMkLst>
            <pc:docMk/>
            <pc:sldMk cId="0" sldId="263"/>
            <ac:spMk id="5" creationId="{00000000-0000-0000-0000-000000000000}"/>
          </ac:spMkLst>
        </pc:spChg>
        <pc:spChg chg="del mod">
          <ac:chgData name="calistus mwonga" userId="93587aaad886336c" providerId="LiveId" clId="{B468E3AC-B447-45A4-8343-511C6A1B36F7}" dt="2025-07-17T10:10:41.407" v="1511" actId="478"/>
          <ac:spMkLst>
            <pc:docMk/>
            <pc:sldMk cId="0" sldId="263"/>
            <ac:spMk id="6" creationId="{00000000-0000-0000-0000-000000000000}"/>
          </ac:spMkLst>
        </pc:spChg>
        <pc:spChg chg="mod">
          <ac:chgData name="calistus mwonga" userId="93587aaad886336c" providerId="LiveId" clId="{B468E3AC-B447-45A4-8343-511C6A1B36F7}" dt="2025-07-17T10:12:31.249" v="1530" actId="20577"/>
          <ac:spMkLst>
            <pc:docMk/>
            <pc:sldMk cId="0" sldId="263"/>
            <ac:spMk id="9" creationId="{00000000-0000-0000-0000-000000000000}"/>
          </ac:spMkLst>
        </pc:spChg>
        <pc:spChg chg="del mod">
          <ac:chgData name="calistus mwonga" userId="93587aaad886336c" providerId="LiveId" clId="{B468E3AC-B447-45A4-8343-511C6A1B36F7}" dt="2025-07-17T10:10:35.308" v="1510" actId="478"/>
          <ac:spMkLst>
            <pc:docMk/>
            <pc:sldMk cId="0" sldId="263"/>
            <ac:spMk id="10" creationId="{00000000-0000-0000-0000-000000000000}"/>
          </ac:spMkLst>
        </pc:spChg>
        <pc:spChg chg="del mod">
          <ac:chgData name="calistus mwonga" userId="93587aaad886336c" providerId="LiveId" clId="{B468E3AC-B447-45A4-8343-511C6A1B36F7}" dt="2025-07-17T10:12:50.439" v="1531" actId="478"/>
          <ac:spMkLst>
            <pc:docMk/>
            <pc:sldMk cId="0" sldId="263"/>
            <ac:spMk id="13" creationId="{00000000-0000-0000-0000-000000000000}"/>
          </ac:spMkLst>
        </pc:spChg>
        <pc:spChg chg="mod">
          <ac:chgData name="calistus mwonga" userId="93587aaad886336c" providerId="LiveId" clId="{B468E3AC-B447-45A4-8343-511C6A1B36F7}" dt="2025-07-17T10:14:30.457" v="1541" actId="20577"/>
          <ac:spMkLst>
            <pc:docMk/>
            <pc:sldMk cId="0" sldId="263"/>
            <ac:spMk id="14" creationId="{00000000-0000-0000-0000-000000000000}"/>
          </ac:spMkLst>
        </pc:spChg>
        <pc:spChg chg="del mod">
          <ac:chgData name="calistus mwonga" userId="93587aaad886336c" providerId="LiveId" clId="{B468E3AC-B447-45A4-8343-511C6A1B36F7}" dt="2025-07-17T10:13:32.276" v="1532" actId="478"/>
          <ac:spMkLst>
            <pc:docMk/>
            <pc:sldMk cId="0" sldId="263"/>
            <ac:spMk id="17" creationId="{00000000-0000-0000-0000-000000000000}"/>
          </ac:spMkLst>
        </pc:spChg>
        <pc:spChg chg="mod">
          <ac:chgData name="calistus mwonga" userId="93587aaad886336c" providerId="LiveId" clId="{B468E3AC-B447-45A4-8343-511C6A1B36F7}" dt="2025-07-17T10:36:39.468" v="1816" actId="20577"/>
          <ac:spMkLst>
            <pc:docMk/>
            <pc:sldMk cId="0" sldId="263"/>
            <ac:spMk id="18" creationId="{00000000-0000-0000-0000-000000000000}"/>
          </ac:spMkLst>
        </pc:spChg>
        <pc:picChg chg="add mod ord">
          <ac:chgData name="calistus mwonga" userId="93587aaad886336c" providerId="LiveId" clId="{B468E3AC-B447-45A4-8343-511C6A1B36F7}" dt="2025-07-17T06:44:52.611" v="971" actId="1076"/>
          <ac:picMkLst>
            <pc:docMk/>
            <pc:sldMk cId="0" sldId="263"/>
            <ac:picMk id="20" creationId="{299585E8-2205-D1BE-2A95-75AE561728DE}"/>
          </ac:picMkLst>
        </pc:picChg>
      </pc:sldChg>
      <pc:sldChg chg="addSp delSp modSp mod">
        <pc:chgData name="calistus mwonga" userId="93587aaad886336c" providerId="LiveId" clId="{B468E3AC-B447-45A4-8343-511C6A1B36F7}" dt="2025-07-17T11:39:04.829" v="1971" actId="478"/>
        <pc:sldMkLst>
          <pc:docMk/>
          <pc:sldMk cId="0" sldId="264"/>
        </pc:sldMkLst>
        <pc:spChg chg="mod">
          <ac:chgData name="calistus mwonga" userId="93587aaad886336c" providerId="LiveId" clId="{B468E3AC-B447-45A4-8343-511C6A1B36F7}" dt="2025-07-17T05:11:15.872" v="671" actId="1076"/>
          <ac:spMkLst>
            <pc:docMk/>
            <pc:sldMk cId="0" sldId="264"/>
            <ac:spMk id="3" creationId="{00000000-0000-0000-0000-000000000000}"/>
          </ac:spMkLst>
        </pc:spChg>
        <pc:spChg chg="del mod">
          <ac:chgData name="calistus mwonga" userId="93587aaad886336c" providerId="LiveId" clId="{B468E3AC-B447-45A4-8343-511C6A1B36F7}" dt="2025-07-17T10:35:28.519" v="1802" actId="478"/>
          <ac:spMkLst>
            <pc:docMk/>
            <pc:sldMk cId="0" sldId="264"/>
            <ac:spMk id="4" creationId="{00000000-0000-0000-0000-000000000000}"/>
          </ac:spMkLst>
        </pc:spChg>
        <pc:spChg chg="mod">
          <ac:chgData name="calistus mwonga" userId="93587aaad886336c" providerId="LiveId" clId="{B468E3AC-B447-45A4-8343-511C6A1B36F7}" dt="2025-07-17T10:35:52.428" v="1805" actId="1076"/>
          <ac:spMkLst>
            <pc:docMk/>
            <pc:sldMk cId="0" sldId="264"/>
            <ac:spMk id="5" creationId="{00000000-0000-0000-0000-000000000000}"/>
          </ac:spMkLst>
        </pc:spChg>
        <pc:spChg chg="del mod">
          <ac:chgData name="calistus mwonga" userId="93587aaad886336c" providerId="LiveId" clId="{B468E3AC-B447-45A4-8343-511C6A1B36F7}" dt="2025-07-17T10:35:24.804" v="1801" actId="478"/>
          <ac:spMkLst>
            <pc:docMk/>
            <pc:sldMk cId="0" sldId="264"/>
            <ac:spMk id="7" creationId="{00000000-0000-0000-0000-000000000000}"/>
          </ac:spMkLst>
        </pc:spChg>
        <pc:spChg chg="mod">
          <ac:chgData name="calistus mwonga" userId="93587aaad886336c" providerId="LiveId" clId="{B468E3AC-B447-45A4-8343-511C6A1B36F7}" dt="2025-07-17T10:35:57.015" v="1806" actId="1076"/>
          <ac:spMkLst>
            <pc:docMk/>
            <pc:sldMk cId="0" sldId="264"/>
            <ac:spMk id="8" creationId="{00000000-0000-0000-0000-000000000000}"/>
          </ac:spMkLst>
        </pc:spChg>
        <pc:spChg chg="add del mod">
          <ac:chgData name="calistus mwonga" userId="93587aaad886336c" providerId="LiveId" clId="{B468E3AC-B447-45A4-8343-511C6A1B36F7}" dt="2025-07-17T10:35:31.950" v="1804" actId="478"/>
          <ac:spMkLst>
            <pc:docMk/>
            <pc:sldMk cId="0" sldId="264"/>
            <ac:spMk id="10" creationId="{00000000-0000-0000-0000-000000000000}"/>
          </ac:spMkLst>
        </pc:spChg>
        <pc:spChg chg="mod">
          <ac:chgData name="calistus mwonga" userId="93587aaad886336c" providerId="LiveId" clId="{B468E3AC-B447-45A4-8343-511C6A1B36F7}" dt="2025-07-17T10:36:02.544" v="1807" actId="1076"/>
          <ac:spMkLst>
            <pc:docMk/>
            <pc:sldMk cId="0" sldId="264"/>
            <ac:spMk id="11" creationId="{00000000-0000-0000-0000-000000000000}"/>
          </ac:spMkLst>
        </pc:spChg>
        <pc:spChg chg="del mod">
          <ac:chgData name="calistus mwonga" userId="93587aaad886336c" providerId="LiveId" clId="{B468E3AC-B447-45A4-8343-511C6A1B36F7}" dt="2025-07-17T11:39:04.829" v="1971" actId="478"/>
          <ac:spMkLst>
            <pc:docMk/>
            <pc:sldMk cId="0" sldId="264"/>
            <ac:spMk id="13" creationId="{00000000-0000-0000-0000-000000000000}"/>
          </ac:spMkLst>
        </pc:spChg>
        <pc:spChg chg="mod">
          <ac:chgData name="calistus mwonga" userId="93587aaad886336c" providerId="LiveId" clId="{B468E3AC-B447-45A4-8343-511C6A1B36F7}" dt="2025-07-17T10:36:07.564" v="1808" actId="1076"/>
          <ac:spMkLst>
            <pc:docMk/>
            <pc:sldMk cId="0" sldId="264"/>
            <ac:spMk id="14" creationId="{00000000-0000-0000-0000-000000000000}"/>
          </ac:spMkLst>
        </pc:spChg>
        <pc:spChg chg="add mod">
          <ac:chgData name="calistus mwonga" userId="93587aaad886336c" providerId="LiveId" clId="{B468E3AC-B447-45A4-8343-511C6A1B36F7}" dt="2025-07-17T05:11:00.614" v="666" actId="1076"/>
          <ac:spMkLst>
            <pc:docMk/>
            <pc:sldMk cId="0" sldId="264"/>
            <ac:spMk id="26" creationId="{B8DD2998-34D9-7C99-2440-78BC4DB758F7}"/>
          </ac:spMkLst>
        </pc:spChg>
        <pc:spChg chg="add mod">
          <ac:chgData name="calistus mwonga" userId="93587aaad886336c" providerId="LiveId" clId="{B468E3AC-B447-45A4-8343-511C6A1B36F7}" dt="2025-07-17T05:12:03.978" v="681" actId="20577"/>
          <ac:spMkLst>
            <pc:docMk/>
            <pc:sldMk cId="0" sldId="264"/>
            <ac:spMk id="27" creationId="{4C91D529-FFCD-3ABC-5ADA-FC4E1D807807}"/>
          </ac:spMkLst>
        </pc:spChg>
        <pc:spChg chg="add mod">
          <ac:chgData name="calistus mwonga" userId="93587aaad886336c" providerId="LiveId" clId="{B468E3AC-B447-45A4-8343-511C6A1B36F7}" dt="2025-07-17T05:11:57.238" v="679" actId="20577"/>
          <ac:spMkLst>
            <pc:docMk/>
            <pc:sldMk cId="0" sldId="264"/>
            <ac:spMk id="28" creationId="{E47AF206-ABA8-2941-F4EF-D64DE5E6F4A9}"/>
          </ac:spMkLst>
        </pc:spChg>
        <pc:spChg chg="add mod">
          <ac:chgData name="calistus mwonga" userId="93587aaad886336c" providerId="LiveId" clId="{B468E3AC-B447-45A4-8343-511C6A1B36F7}" dt="2025-07-17T05:11:42.960" v="677" actId="1076"/>
          <ac:spMkLst>
            <pc:docMk/>
            <pc:sldMk cId="0" sldId="264"/>
            <ac:spMk id="29" creationId="{4B1D7587-6949-BFDB-AE19-66CAA07F6A97}"/>
          </ac:spMkLst>
        </pc:spChg>
        <pc:picChg chg="add mod ord">
          <ac:chgData name="calistus mwonga" userId="93587aaad886336c" providerId="LiveId" clId="{B468E3AC-B447-45A4-8343-511C6A1B36F7}" dt="2025-07-17T10:17:08.868" v="1558" actId="1076"/>
          <ac:picMkLst>
            <pc:docMk/>
            <pc:sldMk cId="0" sldId="264"/>
            <ac:picMk id="16" creationId="{C9222871-311B-6A47-81B1-FD5FA5B984AB}"/>
          </ac:picMkLst>
        </pc:picChg>
        <pc:picChg chg="add del mod">
          <ac:chgData name="calistus mwonga" userId="93587aaad886336c" providerId="LiveId" clId="{B468E3AC-B447-45A4-8343-511C6A1B36F7}" dt="2025-07-17T05:12:22.061" v="683" actId="478"/>
          <ac:picMkLst>
            <pc:docMk/>
            <pc:sldMk cId="0" sldId="264"/>
            <ac:picMk id="17" creationId="{BF6AACAD-8B5C-AB42-933E-4F2A2F8A884A}"/>
          </ac:picMkLst>
        </pc:picChg>
        <pc:picChg chg="add del mod">
          <ac:chgData name="calistus mwonga" userId="93587aaad886336c" providerId="LiveId" clId="{B468E3AC-B447-45A4-8343-511C6A1B36F7}" dt="2025-07-17T05:07:16.847" v="647" actId="478"/>
          <ac:picMkLst>
            <pc:docMk/>
            <pc:sldMk cId="0" sldId="264"/>
            <ac:picMk id="18" creationId="{DBE8B2A3-F953-3D28-DC57-51B2A6A0A16B}"/>
          </ac:picMkLst>
        </pc:picChg>
        <pc:picChg chg="add del mod">
          <ac:chgData name="calistus mwonga" userId="93587aaad886336c" providerId="LiveId" clId="{B468E3AC-B447-45A4-8343-511C6A1B36F7}" dt="2025-07-17T05:09:02.405" v="656" actId="478"/>
          <ac:picMkLst>
            <pc:docMk/>
            <pc:sldMk cId="0" sldId="264"/>
            <ac:picMk id="19" creationId="{9A6BF7D4-D754-11EE-A037-CC361A3C2B31}"/>
          </ac:picMkLst>
        </pc:picChg>
        <pc:picChg chg="add del mod">
          <ac:chgData name="calistus mwonga" userId="93587aaad886336c" providerId="LiveId" clId="{B468E3AC-B447-45A4-8343-511C6A1B36F7}" dt="2025-07-17T05:08:48.630" v="653" actId="478"/>
          <ac:picMkLst>
            <pc:docMk/>
            <pc:sldMk cId="0" sldId="264"/>
            <ac:picMk id="20" creationId="{1912B25E-FE4D-E13A-AE35-1A84753C629B}"/>
          </ac:picMkLst>
        </pc:picChg>
        <pc:picChg chg="add del mod">
          <ac:chgData name="calistus mwonga" userId="93587aaad886336c" providerId="LiveId" clId="{B468E3AC-B447-45A4-8343-511C6A1B36F7}" dt="2025-07-17T05:12:19.890" v="682" actId="478"/>
          <ac:picMkLst>
            <pc:docMk/>
            <pc:sldMk cId="0" sldId="264"/>
            <ac:picMk id="22" creationId="{7E4ACD01-55AA-620F-E4CF-A0B8B3A5B498}"/>
          </ac:picMkLst>
        </pc:picChg>
        <pc:picChg chg="add del mod">
          <ac:chgData name="calistus mwonga" userId="93587aaad886336c" providerId="LiveId" clId="{B468E3AC-B447-45A4-8343-511C6A1B36F7}" dt="2025-07-17T05:12:27.989" v="684" actId="478"/>
          <ac:picMkLst>
            <pc:docMk/>
            <pc:sldMk cId="0" sldId="264"/>
            <ac:picMk id="24" creationId="{29D138E9-913B-6003-F51E-A97493DC1426}"/>
          </ac:picMkLst>
        </pc:picChg>
      </pc:sldChg>
      <pc:sldChg chg="addSp delSp modSp del mod">
        <pc:chgData name="calistus mwonga" userId="93587aaad886336c" providerId="LiveId" clId="{B468E3AC-B447-45A4-8343-511C6A1B36F7}" dt="2025-07-17T04:24:30.180" v="235" actId="2696"/>
        <pc:sldMkLst>
          <pc:docMk/>
          <pc:sldMk cId="0" sldId="265"/>
        </pc:sldMkLst>
        <pc:picChg chg="del">
          <ac:chgData name="calistus mwonga" userId="93587aaad886336c" providerId="LiveId" clId="{B468E3AC-B447-45A4-8343-511C6A1B36F7}" dt="2025-07-17T03:37:57.171" v="1" actId="478"/>
          <ac:picMkLst>
            <pc:docMk/>
            <pc:sldMk cId="0" sldId="265"/>
            <ac:picMk id="15" creationId="{054053F0-727B-F634-8058-EBA224AFAE36}"/>
          </ac:picMkLst>
        </pc:picChg>
        <pc:picChg chg="add mod">
          <ac:chgData name="calistus mwonga" userId="93587aaad886336c" providerId="LiveId" clId="{B468E3AC-B447-45A4-8343-511C6A1B36F7}" dt="2025-07-17T03:41:13.584" v="89"/>
          <ac:picMkLst>
            <pc:docMk/>
            <pc:sldMk cId="0" sldId="265"/>
            <ac:picMk id="16" creationId="{2C65AE7B-A59A-C73A-340B-DE52E7FFD6C0}"/>
          </ac:picMkLst>
        </pc:picChg>
        <pc:picChg chg="add mod">
          <ac:chgData name="calistus mwonga" userId="93587aaad886336c" providerId="LiveId" clId="{B468E3AC-B447-45A4-8343-511C6A1B36F7}" dt="2025-07-17T03:44:27.934" v="162" actId="14100"/>
          <ac:picMkLst>
            <pc:docMk/>
            <pc:sldMk cId="0" sldId="265"/>
            <ac:picMk id="17" creationId="{B3F5B4AB-A589-57DE-AEE9-97D9DBAA0AFC}"/>
          </ac:picMkLst>
        </pc:picChg>
        <pc:picChg chg="del">
          <ac:chgData name="calistus mwonga" userId="93587aaad886336c" providerId="LiveId" clId="{B468E3AC-B447-45A4-8343-511C6A1B36F7}" dt="2025-07-17T03:37:55.499" v="0" actId="478"/>
          <ac:picMkLst>
            <pc:docMk/>
            <pc:sldMk cId="0" sldId="265"/>
            <ac:picMk id="2050" creationId="{6023C918-7CA1-7A92-4034-448CF07E52C3}"/>
          </ac:picMkLst>
        </pc:picChg>
      </pc:sldChg>
      <pc:sldChg chg="addSp delSp modSp mod">
        <pc:chgData name="calistus mwonga" userId="93587aaad886336c" providerId="LiveId" clId="{B468E3AC-B447-45A4-8343-511C6A1B36F7}" dt="2025-07-17T06:16:58.533" v="907" actId="1076"/>
        <pc:sldMkLst>
          <pc:docMk/>
          <pc:sldMk cId="2067086023" sldId="266"/>
        </pc:sldMkLst>
        <pc:spChg chg="mod">
          <ac:chgData name="calistus mwonga" userId="93587aaad886336c" providerId="LiveId" clId="{B468E3AC-B447-45A4-8343-511C6A1B36F7}" dt="2025-07-17T06:15:23.187" v="889" actId="14100"/>
          <ac:spMkLst>
            <pc:docMk/>
            <pc:sldMk cId="2067086023" sldId="266"/>
            <ac:spMk id="3" creationId="{A46DB5C7-A4D1-292F-9CD0-B414426BD67C}"/>
          </ac:spMkLst>
        </pc:spChg>
        <pc:spChg chg="mod">
          <ac:chgData name="calistus mwonga" userId="93587aaad886336c" providerId="LiveId" clId="{B468E3AC-B447-45A4-8343-511C6A1B36F7}" dt="2025-07-17T06:16:58.533" v="907" actId="1076"/>
          <ac:spMkLst>
            <pc:docMk/>
            <pc:sldMk cId="2067086023" sldId="266"/>
            <ac:spMk id="10" creationId="{3869AD7D-842C-8A03-ECE7-A4DBAB54DB2A}"/>
          </ac:spMkLst>
        </pc:spChg>
        <pc:spChg chg="add mod">
          <ac:chgData name="calistus mwonga" userId="93587aaad886336c" providerId="LiveId" clId="{B468E3AC-B447-45A4-8343-511C6A1B36F7}" dt="2025-07-17T06:15:31.742" v="890" actId="1076"/>
          <ac:spMkLst>
            <pc:docMk/>
            <pc:sldMk cId="2067086023" sldId="266"/>
            <ac:spMk id="11" creationId="{69F0B998-2883-E7C3-DD52-A66940F6B06C}"/>
          </ac:spMkLst>
        </pc:spChg>
        <pc:spChg chg="add del mod">
          <ac:chgData name="calistus mwonga" userId="93587aaad886336c" providerId="LiveId" clId="{B468E3AC-B447-45A4-8343-511C6A1B36F7}" dt="2025-07-17T06:14:13.106" v="865" actId="478"/>
          <ac:spMkLst>
            <pc:docMk/>
            <pc:sldMk cId="2067086023" sldId="266"/>
            <ac:spMk id="12" creationId="{65D7915B-0263-0CF9-AAE7-6991199D6D93}"/>
          </ac:spMkLst>
        </pc:spChg>
        <pc:picChg chg="mod">
          <ac:chgData name="calistus mwonga" userId="93587aaad886336c" providerId="LiveId" clId="{B468E3AC-B447-45A4-8343-511C6A1B36F7}" dt="2025-07-17T06:16:20.389" v="898" actId="1076"/>
          <ac:picMkLst>
            <pc:docMk/>
            <pc:sldMk cId="2067086023" sldId="266"/>
            <ac:picMk id="7" creationId="{2E368AE0-1DDF-3325-858F-9CF18B328E97}"/>
          </ac:picMkLst>
        </pc:picChg>
        <pc:picChg chg="add del mod">
          <ac:chgData name="calistus mwonga" userId="93587aaad886336c" providerId="LiveId" clId="{B468E3AC-B447-45A4-8343-511C6A1B36F7}" dt="2025-07-17T05:04:39.160" v="633" actId="21"/>
          <ac:picMkLst>
            <pc:docMk/>
            <pc:sldMk cId="2067086023" sldId="266"/>
            <ac:picMk id="14" creationId="{BF6AACAD-8B5C-AB42-933E-4F2A2F8A884A}"/>
          </ac:picMkLst>
        </pc:picChg>
      </pc:sldChg>
      <pc:sldChg chg="addSp delSp modSp del mod">
        <pc:chgData name="calistus mwonga" userId="93587aaad886336c" providerId="LiveId" clId="{B468E3AC-B447-45A4-8343-511C6A1B36F7}" dt="2025-07-17T04:24:17.550" v="234" actId="2696"/>
        <pc:sldMkLst>
          <pc:docMk/>
          <pc:sldMk cId="4170620190" sldId="267"/>
        </pc:sldMkLst>
        <pc:spChg chg="del">
          <ac:chgData name="calistus mwonga" userId="93587aaad886336c" providerId="LiveId" clId="{B468E3AC-B447-45A4-8343-511C6A1B36F7}" dt="2025-07-17T03:43:06.137" v="97" actId="478"/>
          <ac:spMkLst>
            <pc:docMk/>
            <pc:sldMk cId="4170620190" sldId="267"/>
            <ac:spMk id="13" creationId="{747B10ED-E4AB-5F93-810B-E4BC0A315A11}"/>
          </ac:spMkLst>
        </pc:spChg>
        <pc:spChg chg="add">
          <ac:chgData name="calistus mwonga" userId="93587aaad886336c" providerId="LiveId" clId="{B468E3AC-B447-45A4-8343-511C6A1B36F7}" dt="2025-07-17T03:40:13.213" v="84" actId="22"/>
          <ac:spMkLst>
            <pc:docMk/>
            <pc:sldMk cId="4170620190" sldId="267"/>
            <ac:spMk id="17" creationId="{C3A295A5-E968-3589-24FE-6965E611FE78}"/>
          </ac:spMkLst>
        </pc:spChg>
        <pc:picChg chg="add del mod ord">
          <ac:chgData name="calistus mwonga" userId="93587aaad886336c" providerId="LiveId" clId="{B468E3AC-B447-45A4-8343-511C6A1B36F7}" dt="2025-07-17T03:41:10.686" v="88" actId="21"/>
          <ac:picMkLst>
            <pc:docMk/>
            <pc:sldMk cId="4170620190" sldId="267"/>
            <ac:picMk id="15" creationId="{2C65AE7B-A59A-C73A-340B-DE52E7FFD6C0}"/>
          </ac:picMkLst>
        </pc:picChg>
        <pc:picChg chg="add del mod ord">
          <ac:chgData name="calistus mwonga" userId="93587aaad886336c" providerId="LiveId" clId="{B468E3AC-B447-45A4-8343-511C6A1B36F7}" dt="2025-07-17T03:51:40.226" v="184" actId="478"/>
          <ac:picMkLst>
            <pc:docMk/>
            <pc:sldMk cId="4170620190" sldId="267"/>
            <ac:picMk id="19" creationId="{F083D2C9-B103-7C05-6ABD-C8345F9EE020}"/>
          </ac:picMkLst>
        </pc:picChg>
        <pc:picChg chg="add del mod ord">
          <ac:chgData name="calistus mwonga" userId="93587aaad886336c" providerId="LiveId" clId="{B468E3AC-B447-45A4-8343-511C6A1B36F7}" dt="2025-07-17T04:24:10.986" v="233" actId="478"/>
          <ac:picMkLst>
            <pc:docMk/>
            <pc:sldMk cId="4170620190" sldId="267"/>
            <ac:picMk id="21" creationId="{350CB2A8-468C-3216-E7F9-0CC9EC5F4D44}"/>
          </ac:picMkLst>
        </pc:picChg>
      </pc:sldChg>
      <pc:sldChg chg="modSp mod">
        <pc:chgData name="calistus mwonga" userId="93587aaad886336c" providerId="LiveId" clId="{B468E3AC-B447-45A4-8343-511C6A1B36F7}" dt="2025-07-17T06:48:16.266" v="1107" actId="113"/>
        <pc:sldMkLst>
          <pc:docMk/>
          <pc:sldMk cId="2132277592" sldId="268"/>
        </pc:sldMkLst>
        <pc:spChg chg="mod">
          <ac:chgData name="calistus mwonga" userId="93587aaad886336c" providerId="LiveId" clId="{B468E3AC-B447-45A4-8343-511C6A1B36F7}" dt="2025-07-17T06:48:16.266" v="1107" actId="113"/>
          <ac:spMkLst>
            <pc:docMk/>
            <pc:sldMk cId="2132277592" sldId="268"/>
            <ac:spMk id="6" creationId="{2D94938D-1D17-1BF0-F0B2-7C156DB956D5}"/>
          </ac:spMkLst>
        </pc:spChg>
      </pc:sldChg>
      <pc:sldChg chg="addSp delSp modSp mod">
        <pc:chgData name="calistus mwonga" userId="93587aaad886336c" providerId="LiveId" clId="{B468E3AC-B447-45A4-8343-511C6A1B36F7}" dt="2025-07-17T06:36:07.081" v="933" actId="20577"/>
        <pc:sldMkLst>
          <pc:docMk/>
          <pc:sldMk cId="3283249601" sldId="269"/>
        </pc:sldMkLst>
        <pc:spChg chg="mod">
          <ac:chgData name="calistus mwonga" userId="93587aaad886336c" providerId="LiveId" clId="{B468E3AC-B447-45A4-8343-511C6A1B36F7}" dt="2025-07-17T06:36:07.081" v="933" actId="20577"/>
          <ac:spMkLst>
            <pc:docMk/>
            <pc:sldMk cId="3283249601" sldId="269"/>
            <ac:spMk id="6" creationId="{D57F1470-1FEC-260A-252D-6551A264890C}"/>
          </ac:spMkLst>
        </pc:spChg>
        <pc:picChg chg="del mod">
          <ac:chgData name="calistus mwonga" userId="93587aaad886336c" providerId="LiveId" clId="{B468E3AC-B447-45A4-8343-511C6A1B36F7}" dt="2025-07-17T06:09:37.745" v="849" actId="478"/>
          <ac:picMkLst>
            <pc:docMk/>
            <pc:sldMk cId="3283249601" sldId="269"/>
            <ac:picMk id="4" creationId="{CBC58D82-D831-FF99-A97F-1903693AE649}"/>
          </ac:picMkLst>
        </pc:picChg>
        <pc:picChg chg="add mod">
          <ac:chgData name="calistus mwonga" userId="93587aaad886336c" providerId="LiveId" clId="{B468E3AC-B447-45A4-8343-511C6A1B36F7}" dt="2025-07-17T06:09:49.215" v="854" actId="14100"/>
          <ac:picMkLst>
            <pc:docMk/>
            <pc:sldMk cId="3283249601" sldId="269"/>
            <ac:picMk id="9" creationId="{B315BE37-2F01-AE40-0FE7-5FACE86DE4DA}"/>
          </ac:picMkLst>
        </pc:picChg>
      </pc:sldChg>
      <pc:sldChg chg="addSp delSp modSp mod">
        <pc:chgData name="calistus mwonga" userId="93587aaad886336c" providerId="LiveId" clId="{B468E3AC-B447-45A4-8343-511C6A1B36F7}" dt="2025-07-17T06:38:08.646" v="936" actId="20577"/>
        <pc:sldMkLst>
          <pc:docMk/>
          <pc:sldMk cId="1105961216" sldId="270"/>
        </pc:sldMkLst>
        <pc:spChg chg="mod">
          <ac:chgData name="calistus mwonga" userId="93587aaad886336c" providerId="LiveId" clId="{B468E3AC-B447-45A4-8343-511C6A1B36F7}" dt="2025-07-17T06:36:45.557" v="934" actId="1076"/>
          <ac:spMkLst>
            <pc:docMk/>
            <pc:sldMk cId="1105961216" sldId="270"/>
            <ac:spMk id="2" creationId="{CEA0DFD8-B6DF-6F96-FA00-415F800865FF}"/>
          </ac:spMkLst>
        </pc:spChg>
        <pc:spChg chg="mod">
          <ac:chgData name="calistus mwonga" userId="93587aaad886336c" providerId="LiveId" clId="{B468E3AC-B447-45A4-8343-511C6A1B36F7}" dt="2025-07-17T06:38:08.646" v="936" actId="20577"/>
          <ac:spMkLst>
            <pc:docMk/>
            <pc:sldMk cId="1105961216" sldId="270"/>
            <ac:spMk id="6" creationId="{749E90CC-A0DC-D8FD-81A0-71EAD51CA9A0}"/>
          </ac:spMkLst>
        </pc:spChg>
        <pc:picChg chg="del">
          <ac:chgData name="calistus mwonga" userId="93587aaad886336c" providerId="LiveId" clId="{B468E3AC-B447-45A4-8343-511C6A1B36F7}" dt="2025-07-17T05:56:47.252" v="742" actId="478"/>
          <ac:picMkLst>
            <pc:docMk/>
            <pc:sldMk cId="1105961216" sldId="270"/>
            <ac:picMk id="4" creationId="{5EE58F3D-4465-B1B8-FC7A-BB78F2EB79E5}"/>
          </ac:picMkLst>
        </pc:picChg>
        <pc:picChg chg="add mod">
          <ac:chgData name="calistus mwonga" userId="93587aaad886336c" providerId="LiveId" clId="{B468E3AC-B447-45A4-8343-511C6A1B36F7}" dt="2025-07-17T05:57:13.419" v="750" actId="1076"/>
          <ac:picMkLst>
            <pc:docMk/>
            <pc:sldMk cId="1105961216" sldId="270"/>
            <ac:picMk id="11" creationId="{E745B38A-EC17-60A8-299A-AB3438334AE1}"/>
          </ac:picMkLst>
        </pc:picChg>
      </pc:sldChg>
      <pc:sldChg chg="addSp delSp modSp add mod">
        <pc:chgData name="calistus mwonga" userId="93587aaad886336c" providerId="LiveId" clId="{B468E3AC-B447-45A4-8343-511C6A1B36F7}" dt="2025-07-17T10:38:33.055" v="1897" actId="20577"/>
        <pc:sldMkLst>
          <pc:docMk/>
          <pc:sldMk cId="881556952" sldId="271"/>
        </pc:sldMkLst>
        <pc:spChg chg="mod">
          <ac:chgData name="calistus mwonga" userId="93587aaad886336c" providerId="LiveId" clId="{B468E3AC-B447-45A4-8343-511C6A1B36F7}" dt="2025-07-17T05:45:04.564" v="739" actId="255"/>
          <ac:spMkLst>
            <pc:docMk/>
            <pc:sldMk cId="881556952" sldId="271"/>
            <ac:spMk id="2" creationId="{1E532B98-39B0-6556-C029-0B133831FD55}"/>
          </ac:spMkLst>
        </pc:spChg>
        <pc:spChg chg="mod">
          <ac:chgData name="calistus mwonga" userId="93587aaad886336c" providerId="LiveId" clId="{B468E3AC-B447-45A4-8343-511C6A1B36F7}" dt="2025-07-17T10:38:33.055" v="1897" actId="20577"/>
          <ac:spMkLst>
            <pc:docMk/>
            <pc:sldMk cId="881556952" sldId="271"/>
            <ac:spMk id="3" creationId="{B93301E2-F77A-90EC-7163-6B3142A34347}"/>
          </ac:spMkLst>
        </pc:spChg>
        <pc:spChg chg="add mod">
          <ac:chgData name="calistus mwonga" userId="93587aaad886336c" providerId="LiveId" clId="{B468E3AC-B447-45A4-8343-511C6A1B36F7}" dt="2025-07-17T05:44:46.188" v="734" actId="1076"/>
          <ac:spMkLst>
            <pc:docMk/>
            <pc:sldMk cId="881556952" sldId="271"/>
            <ac:spMk id="5" creationId="{FFCD044C-E787-561A-D7C2-47A22B932AA5}"/>
          </ac:spMkLst>
        </pc:spChg>
        <pc:spChg chg="mod ord">
          <ac:chgData name="calistus mwonga" userId="93587aaad886336c" providerId="LiveId" clId="{B468E3AC-B447-45A4-8343-511C6A1B36F7}" dt="2025-07-17T03:53:18.288" v="196" actId="167"/>
          <ac:spMkLst>
            <pc:docMk/>
            <pc:sldMk cId="881556952" sldId="271"/>
            <ac:spMk id="11" creationId="{A94176B3-5B46-D05C-AD49-0B8997F8A66A}"/>
          </ac:spMkLst>
        </pc:spChg>
        <pc:picChg chg="del mod">
          <ac:chgData name="calistus mwonga" userId="93587aaad886336c" providerId="LiveId" clId="{B468E3AC-B447-45A4-8343-511C6A1B36F7}" dt="2025-07-17T05:45:09.206" v="740" actId="478"/>
          <ac:picMkLst>
            <pc:docMk/>
            <pc:sldMk cId="881556952" sldId="271"/>
            <ac:picMk id="12" creationId="{8846B888-3FBA-A28E-FBD0-EBC0DA1BBBF2}"/>
          </ac:picMkLst>
        </pc:picChg>
        <pc:picChg chg="mod ord">
          <ac:chgData name="calistus mwonga" userId="93587aaad886336c" providerId="LiveId" clId="{B468E3AC-B447-45A4-8343-511C6A1B36F7}" dt="2025-07-17T05:42:57.607" v="724" actId="1076"/>
          <ac:picMkLst>
            <pc:docMk/>
            <pc:sldMk cId="881556952" sldId="271"/>
            <ac:picMk id="17" creationId="{A7BE01A7-C5E7-93B6-5560-6552FD028FFA}"/>
          </ac:picMkLst>
        </pc:picChg>
      </pc:sldChg>
      <pc:sldMasterChg chg="delSldLayout">
        <pc:chgData name="calistus mwonga" userId="93587aaad886336c" providerId="LiveId" clId="{B468E3AC-B447-45A4-8343-511C6A1B36F7}" dt="2025-07-17T05:12:35.215" v="685" actId="47"/>
        <pc:sldMasterMkLst>
          <pc:docMk/>
          <pc:sldMasterMk cId="0" sldId="2147483648"/>
        </pc:sldMasterMkLst>
        <pc:sldLayoutChg chg="del">
          <pc:chgData name="calistus mwonga" userId="93587aaad886336c" providerId="LiveId" clId="{B468E3AC-B447-45A4-8343-511C6A1B36F7}" dt="2025-07-17T05:12:35.215" v="685" actId="47"/>
          <pc:sldLayoutMkLst>
            <pc:docMk/>
            <pc:sldMasterMk cId="0" sldId="2147483648"/>
            <pc:sldLayoutMk cId="2579738568" sldId="214748366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1198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C0457-45E7-730D-52E0-A58CDCC350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A5D41-B6D3-1B1E-157B-081104BFB4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C95598-978E-6916-80CA-73A695CF13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12ED69-62B6-0046-4971-FF6D27CCB14B}"/>
              </a:ext>
            </a:extLst>
          </p:cNvPr>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3558311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08511-F21E-CD9A-B243-DCBA4C4B81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8102E-A9B2-9AAA-FC8E-72A87A8428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873907-086A-A3CE-FC96-CA0DD79B87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7C1980-12C9-A8E9-CDA1-B180AB4130B6}"/>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670871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512D1-76EE-2886-BB84-818EF08AE3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825DC8-B39B-23B9-AB8A-84A5C93FF1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4289D6-8E1A-268E-6621-BEE114BB4D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37E00B-92DA-D95C-3EFE-31599ABCACBD}"/>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219994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7F91E-506E-18DD-4D27-F68A093E97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A46205-282D-A2FF-1B24-DB15FD92BB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D33D9E-729C-47C9-1B5A-52C0A1D2FC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C34F01-17F7-F4E7-82D2-4C6DCED72FED}"/>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19800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7E80E-1FD2-F8BA-B7CC-93D9C3EEA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0ED321-FF09-389D-9CC9-63BB205789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E626A7-E38B-B4BE-4463-C2003B1244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68D9AF-0E37-C539-E4CA-11B0ECFFF8CD}"/>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694722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6E5E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7.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hyperlink" Target="mailto:kelvinmutua787@gmail.com" TargetMode="External"/><Relationship Id="rId3" Type="http://schemas.openxmlformats.org/officeDocument/2006/relationships/image" Target="../media/image19.png"/><Relationship Id="rId7" Type="http://schemas.openxmlformats.org/officeDocument/2006/relationships/hyperlink" Target="mailto:anngachuhipg1@gmail.com"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hyperlink" Target="mailto:bkanyenje@gmail.com" TargetMode="External"/><Relationship Id="rId5" Type="http://schemas.openxmlformats.org/officeDocument/2006/relationships/hyperlink" Target="mailto:samkemboi201@gmail.com" TargetMode="External"/><Relationship Id="rId4" Type="http://schemas.openxmlformats.org/officeDocument/2006/relationships/hyperlink" Target="mailto:calistusmwonga@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grouplens.org/datasets/movielens/lates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B7040-E0AD-D89D-CBB6-76EEBCC2FB5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813FED3-698B-0665-B699-4FD8CF414671}"/>
              </a:ext>
            </a:extLst>
          </p:cNvPr>
          <p:cNvPicPr>
            <a:picLocks noChangeAspect="1"/>
          </p:cNvPicPr>
          <p:nvPr/>
        </p:nvPicPr>
        <p:blipFill>
          <a:blip r:embed="rId3"/>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A46DB5C7-A4D1-292F-9CD0-B414426BD67C}"/>
              </a:ext>
            </a:extLst>
          </p:cNvPr>
          <p:cNvSpPr/>
          <p:nvPr/>
        </p:nvSpPr>
        <p:spPr>
          <a:xfrm>
            <a:off x="6110868" y="308197"/>
            <a:ext cx="8430322" cy="1417558"/>
          </a:xfrm>
          <a:prstGeom prst="rect">
            <a:avLst/>
          </a:prstGeom>
          <a:noFill/>
          <a:ln/>
        </p:spPr>
        <p:txBody>
          <a:bodyPr wrap="square" lIns="0" tIns="0" rIns="0" bIns="0" rtlCol="0" anchor="t"/>
          <a:lstStyle/>
          <a:p>
            <a:pPr marL="0" indent="0" algn="l">
              <a:lnSpc>
                <a:spcPts val="5550"/>
              </a:lnSpc>
              <a:buNone/>
            </a:pPr>
            <a:r>
              <a:rPr lang="en-US" sz="4450" b="1" dirty="0">
                <a:solidFill>
                  <a:srgbClr val="76B9FF"/>
                </a:solidFill>
                <a:latin typeface="Roboto Slab" pitchFamily="34" charset="0"/>
                <a:ea typeface="Roboto Slab" pitchFamily="34" charset="-122"/>
                <a:cs typeface="Roboto Slab" pitchFamily="34" charset="-120"/>
              </a:rPr>
              <a:t>StreamTime Films Recommendation System</a:t>
            </a:r>
            <a:endParaRPr lang="en-US" sz="4450" b="1" dirty="0"/>
          </a:p>
        </p:txBody>
      </p:sp>
      <p:sp>
        <p:nvSpPr>
          <p:cNvPr id="4" name="Text 1">
            <a:extLst>
              <a:ext uri="{FF2B5EF4-FFF2-40B4-BE49-F238E27FC236}">
                <a16:creationId xmlns:a16="http://schemas.microsoft.com/office/drawing/2014/main" id="{DA86E0AF-9A52-8926-A9EF-E6A0D519101C}"/>
              </a:ext>
            </a:extLst>
          </p:cNvPr>
          <p:cNvSpPr/>
          <p:nvPr/>
        </p:nvSpPr>
        <p:spPr>
          <a:xfrm>
            <a:off x="6572174" y="2488192"/>
            <a:ext cx="7556421" cy="3253214"/>
          </a:xfrm>
          <a:prstGeom prst="rect">
            <a:avLst/>
          </a:prstGeom>
          <a:noFill/>
          <a:ln/>
        </p:spPr>
        <p:txBody>
          <a:bodyPr wrap="square" lIns="0" tIns="0" rIns="0" bIns="0" rtlCol="0" anchor="t"/>
          <a:lstStyle/>
          <a:p>
            <a:pPr marL="0" indent="0" algn="l">
              <a:lnSpc>
                <a:spcPts val="2850"/>
              </a:lnSpc>
              <a:buNone/>
            </a:pPr>
            <a:r>
              <a:rPr lang="en-US" dirty="0">
                <a:solidFill>
                  <a:srgbClr val="D6E5EF"/>
                </a:solidFill>
                <a:latin typeface="Roboto" pitchFamily="34" charset="0"/>
                <a:ea typeface="Roboto" pitchFamily="34" charset="-122"/>
                <a:cs typeface="Roboto" pitchFamily="34" charset="-120"/>
              </a:rPr>
              <a:t>Members:</a:t>
            </a:r>
          </a:p>
          <a:p>
            <a:pPr marL="285750" indent="-285750">
              <a:lnSpc>
                <a:spcPts val="2850"/>
              </a:lnSpc>
              <a:buFont typeface="Wingdings" panose="05000000000000000000" pitchFamily="2" charset="2"/>
              <a:buChar char="q"/>
            </a:pPr>
            <a:r>
              <a:rPr lang="en-US" dirty="0">
                <a:solidFill>
                  <a:srgbClr val="D6E5EF"/>
                </a:solidFill>
                <a:latin typeface="Roboto" pitchFamily="34" charset="0"/>
                <a:ea typeface="Roboto" pitchFamily="34" charset="-122"/>
                <a:cs typeface="Roboto" pitchFamily="34" charset="-120"/>
              </a:rPr>
              <a:t>Calistus Mwonga</a:t>
            </a:r>
          </a:p>
          <a:p>
            <a:pPr marL="285750" indent="-285750">
              <a:lnSpc>
                <a:spcPts val="2850"/>
              </a:lnSpc>
              <a:buFont typeface="Wingdings" panose="05000000000000000000" pitchFamily="2" charset="2"/>
              <a:buChar char="q"/>
            </a:pPr>
            <a:r>
              <a:rPr lang="en-US" dirty="0">
                <a:solidFill>
                  <a:srgbClr val="D6E5EF"/>
                </a:solidFill>
                <a:latin typeface="Roboto" pitchFamily="34" charset="0"/>
                <a:ea typeface="Roboto" pitchFamily="34" charset="-122"/>
                <a:cs typeface="Roboto" pitchFamily="34" charset="-120"/>
              </a:rPr>
              <a:t>Brian Kanyenje </a:t>
            </a:r>
          </a:p>
          <a:p>
            <a:pPr marL="285750" indent="-285750">
              <a:lnSpc>
                <a:spcPts val="2850"/>
              </a:lnSpc>
              <a:buFont typeface="Wingdings" panose="05000000000000000000" pitchFamily="2" charset="2"/>
              <a:buChar char="q"/>
            </a:pPr>
            <a:r>
              <a:rPr lang="en-US" dirty="0">
                <a:solidFill>
                  <a:srgbClr val="D6E5EF"/>
                </a:solidFill>
                <a:latin typeface="Roboto" pitchFamily="34" charset="0"/>
                <a:ea typeface="Roboto" pitchFamily="34" charset="-122"/>
                <a:cs typeface="Roboto" pitchFamily="34" charset="-120"/>
              </a:rPr>
              <a:t>Samwel Kipkemboi</a:t>
            </a:r>
          </a:p>
          <a:p>
            <a:pPr marL="285750" indent="-285750">
              <a:lnSpc>
                <a:spcPts val="2850"/>
              </a:lnSpc>
              <a:buFont typeface="Wingdings" panose="05000000000000000000" pitchFamily="2" charset="2"/>
              <a:buChar char="q"/>
            </a:pPr>
            <a:r>
              <a:rPr lang="en-US" dirty="0">
                <a:solidFill>
                  <a:srgbClr val="D6E5EF"/>
                </a:solidFill>
                <a:latin typeface="Roboto" pitchFamily="34" charset="0"/>
                <a:ea typeface="Roboto" pitchFamily="34" charset="-122"/>
                <a:cs typeface="Roboto" pitchFamily="34" charset="-120"/>
              </a:rPr>
              <a:t>Kelvin Mutua </a:t>
            </a:r>
          </a:p>
          <a:p>
            <a:pPr marL="285750" indent="-285750">
              <a:lnSpc>
                <a:spcPts val="2850"/>
              </a:lnSpc>
              <a:buFont typeface="Wingdings" panose="05000000000000000000" pitchFamily="2" charset="2"/>
              <a:buChar char="q"/>
            </a:pPr>
            <a:r>
              <a:rPr lang="en-US" dirty="0">
                <a:solidFill>
                  <a:srgbClr val="D6E5EF"/>
                </a:solidFill>
                <a:latin typeface="Roboto" pitchFamily="34" charset="0"/>
                <a:ea typeface="Roboto" pitchFamily="34" charset="-122"/>
                <a:cs typeface="Roboto" pitchFamily="34" charset="-120"/>
              </a:rPr>
              <a:t>Hannah Nyambura </a:t>
            </a:r>
          </a:p>
        </p:txBody>
      </p:sp>
      <p:pic>
        <p:nvPicPr>
          <p:cNvPr id="7" name="Picture 6">
            <a:extLst>
              <a:ext uri="{FF2B5EF4-FFF2-40B4-BE49-F238E27FC236}">
                <a16:creationId xmlns:a16="http://schemas.microsoft.com/office/drawing/2014/main" id="{2E368AE0-1DDF-3325-858F-9CF18B328E97}"/>
              </a:ext>
            </a:extLst>
          </p:cNvPr>
          <p:cNvPicPr>
            <a:picLocks noChangeAspect="1"/>
          </p:cNvPicPr>
          <p:nvPr/>
        </p:nvPicPr>
        <p:blipFill>
          <a:blip r:embed="rId4"/>
          <a:stretch>
            <a:fillRect/>
          </a:stretch>
        </p:blipFill>
        <p:spPr>
          <a:xfrm>
            <a:off x="0" y="83485"/>
            <a:ext cx="5865541" cy="8229600"/>
          </a:xfrm>
          <a:prstGeom prst="rect">
            <a:avLst/>
          </a:prstGeom>
        </p:spPr>
      </p:pic>
      <p:sp>
        <p:nvSpPr>
          <p:cNvPr id="8" name="Shape 7">
            <a:extLst>
              <a:ext uri="{FF2B5EF4-FFF2-40B4-BE49-F238E27FC236}">
                <a16:creationId xmlns:a16="http://schemas.microsoft.com/office/drawing/2014/main" id="{3528F9D5-3733-C132-A075-99C74E02B0B0}"/>
              </a:ext>
            </a:extLst>
          </p:cNvPr>
          <p:cNvSpPr/>
          <p:nvPr/>
        </p:nvSpPr>
        <p:spPr>
          <a:xfrm>
            <a:off x="12645483" y="7640955"/>
            <a:ext cx="1895707" cy="482560"/>
          </a:xfrm>
          <a:prstGeom prst="roundRect">
            <a:avLst>
              <a:gd name="adj" fmla="val 6668"/>
            </a:avLst>
          </a:prstGeom>
          <a:solidFill>
            <a:srgbClr val="202733"/>
          </a:solidFill>
          <a:ln/>
        </p:spPr>
      </p:sp>
      <p:sp>
        <p:nvSpPr>
          <p:cNvPr id="9" name="Freeform 4">
            <a:extLst>
              <a:ext uri="{FF2B5EF4-FFF2-40B4-BE49-F238E27FC236}">
                <a16:creationId xmlns:a16="http://schemas.microsoft.com/office/drawing/2014/main" id="{BB35AC2F-E1D1-B9D2-27A8-85AA0D22E1B7}"/>
              </a:ext>
            </a:extLst>
          </p:cNvPr>
          <p:cNvSpPr/>
          <p:nvPr/>
        </p:nvSpPr>
        <p:spPr>
          <a:xfrm>
            <a:off x="11807421" y="5741406"/>
            <a:ext cx="2822979" cy="2689529"/>
          </a:xfrm>
          <a:custGeom>
            <a:avLst/>
            <a:gdLst/>
            <a:ahLst/>
            <a:cxnLst/>
            <a:rect l="l" t="t" r="r" b="b"/>
            <a:pathLst>
              <a:path w="7331904" h="6985305">
                <a:moveTo>
                  <a:pt x="0" y="0"/>
                </a:moveTo>
                <a:lnTo>
                  <a:pt x="7331904" y="0"/>
                </a:lnTo>
                <a:lnTo>
                  <a:pt x="7331904" y="6985305"/>
                </a:lnTo>
                <a:lnTo>
                  <a:pt x="0" y="69853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10" name="Freeform 11">
            <a:extLst>
              <a:ext uri="{FF2B5EF4-FFF2-40B4-BE49-F238E27FC236}">
                <a16:creationId xmlns:a16="http://schemas.microsoft.com/office/drawing/2014/main" id="{3869AD7D-842C-8A03-ECE7-A4DBAB54DB2A}"/>
              </a:ext>
            </a:extLst>
          </p:cNvPr>
          <p:cNvSpPr/>
          <p:nvPr/>
        </p:nvSpPr>
        <p:spPr>
          <a:xfrm rot="7151017">
            <a:off x="5768272" y="6188919"/>
            <a:ext cx="2545485" cy="2114084"/>
          </a:xfrm>
          <a:custGeom>
            <a:avLst/>
            <a:gdLst/>
            <a:ahLst/>
            <a:cxnLst/>
            <a:rect l="l" t="t" r="r" b="b"/>
            <a:pathLst>
              <a:path w="10406046" h="8728071">
                <a:moveTo>
                  <a:pt x="0" y="0"/>
                </a:moveTo>
                <a:lnTo>
                  <a:pt x="10406046" y="0"/>
                </a:lnTo>
                <a:lnTo>
                  <a:pt x="10406046" y="8728071"/>
                </a:lnTo>
                <a:lnTo>
                  <a:pt x="0" y="87280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0">
            <a:extLst>
              <a:ext uri="{FF2B5EF4-FFF2-40B4-BE49-F238E27FC236}">
                <a16:creationId xmlns:a16="http://schemas.microsoft.com/office/drawing/2014/main" id="{69F0B998-2883-E7C3-DD52-A66940F6B06C}"/>
              </a:ext>
            </a:extLst>
          </p:cNvPr>
          <p:cNvSpPr txBox="1"/>
          <p:nvPr/>
        </p:nvSpPr>
        <p:spPr>
          <a:xfrm>
            <a:off x="11563814" y="2003174"/>
            <a:ext cx="1491114" cy="400110"/>
          </a:xfrm>
          <a:prstGeom prst="rect">
            <a:avLst/>
          </a:prstGeom>
          <a:noFill/>
        </p:spPr>
        <p:txBody>
          <a:bodyPr wrap="none" rtlCol="0">
            <a:spAutoFit/>
          </a:bodyPr>
          <a:lstStyle/>
          <a:p>
            <a:r>
              <a:rPr lang="en-US" sz="2000" b="1" dirty="0">
                <a:solidFill>
                  <a:srgbClr val="C6E8F2"/>
                </a:solidFill>
                <a:latin typeface="Roboto Slab" pitchFamily="2" charset="0"/>
                <a:ea typeface="Roboto Slab" pitchFamily="2" charset="0"/>
                <a:cs typeface="Roboto Slab" pitchFamily="2" charset="0"/>
              </a:rPr>
              <a:t>16/07/2025</a:t>
            </a:r>
          </a:p>
        </p:txBody>
      </p:sp>
    </p:spTree>
    <p:extLst>
      <p:ext uri="{BB962C8B-B14F-4D97-AF65-F5344CB8AC3E}">
        <p14:creationId xmlns:p14="http://schemas.microsoft.com/office/powerpoint/2010/main" val="2067086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E1C56-CF06-5F83-A01F-0B65D614E49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EA0DFD8-B6DF-6F96-FA00-415F800865FF}"/>
              </a:ext>
            </a:extLst>
          </p:cNvPr>
          <p:cNvSpPr/>
          <p:nvPr/>
        </p:nvSpPr>
        <p:spPr>
          <a:xfrm>
            <a:off x="0" y="264888"/>
            <a:ext cx="14630400" cy="708779"/>
          </a:xfrm>
          <a:prstGeom prst="rect">
            <a:avLst/>
          </a:prstGeom>
          <a:noFill/>
          <a:ln/>
        </p:spPr>
        <p:txBody>
          <a:bodyPr wrap="none" lIns="0" tIns="0" rIns="0" bIns="0" rtlCol="0" anchor="t"/>
          <a:lstStyle/>
          <a:p>
            <a:pPr marL="0" indent="0" algn="ctr">
              <a:lnSpc>
                <a:spcPts val="5550"/>
              </a:lnSpc>
              <a:buNone/>
            </a:pPr>
            <a:r>
              <a:rPr lang="en-US" sz="4450" b="1" dirty="0">
                <a:solidFill>
                  <a:srgbClr val="76B9FF"/>
                </a:solidFill>
                <a:latin typeface="Roboto Slab" pitchFamily="34" charset="0"/>
                <a:ea typeface="Roboto Slab" pitchFamily="34" charset="-122"/>
                <a:cs typeface="Roboto Slab" pitchFamily="34" charset="-120"/>
              </a:rPr>
              <a:t>RESULTS</a:t>
            </a:r>
            <a:endParaRPr lang="en-US" sz="4450" b="1" dirty="0"/>
          </a:p>
        </p:txBody>
      </p:sp>
      <p:sp>
        <p:nvSpPr>
          <p:cNvPr id="7" name="Shape 7">
            <a:extLst>
              <a:ext uri="{FF2B5EF4-FFF2-40B4-BE49-F238E27FC236}">
                <a16:creationId xmlns:a16="http://schemas.microsoft.com/office/drawing/2014/main" id="{8226CF57-066C-0A4E-7697-BEFD46E90868}"/>
              </a:ext>
            </a:extLst>
          </p:cNvPr>
          <p:cNvSpPr/>
          <p:nvPr/>
        </p:nvSpPr>
        <p:spPr>
          <a:xfrm>
            <a:off x="12645483" y="7640955"/>
            <a:ext cx="1895707" cy="482560"/>
          </a:xfrm>
          <a:prstGeom prst="roundRect">
            <a:avLst>
              <a:gd name="adj" fmla="val 6668"/>
            </a:avLst>
          </a:prstGeom>
          <a:solidFill>
            <a:srgbClr val="202733"/>
          </a:solidFill>
          <a:ln/>
        </p:spPr>
      </p:sp>
      <p:sp>
        <p:nvSpPr>
          <p:cNvPr id="6" name="TextBox 5">
            <a:extLst>
              <a:ext uri="{FF2B5EF4-FFF2-40B4-BE49-F238E27FC236}">
                <a16:creationId xmlns:a16="http://schemas.microsoft.com/office/drawing/2014/main" id="{749E90CC-A0DC-D8FD-81A0-71EAD51CA9A0}"/>
              </a:ext>
            </a:extLst>
          </p:cNvPr>
          <p:cNvSpPr txBox="1"/>
          <p:nvPr/>
        </p:nvSpPr>
        <p:spPr>
          <a:xfrm>
            <a:off x="9489688" y="1581905"/>
            <a:ext cx="5051502" cy="3477875"/>
          </a:xfrm>
          <a:prstGeom prst="rect">
            <a:avLst/>
          </a:prstGeom>
          <a:noFill/>
        </p:spPr>
        <p:txBody>
          <a:bodyPr wrap="square">
            <a:spAutoFit/>
          </a:bodyPr>
          <a:lstStyle/>
          <a:p>
            <a:pPr>
              <a:spcBef>
                <a:spcPts val="600"/>
              </a:spcBef>
              <a:spcAft>
                <a:spcPts val="600"/>
              </a:spcAft>
            </a:pPr>
            <a:r>
              <a:rPr lang="en-US" sz="2000" dirty="0">
                <a:solidFill>
                  <a:schemeClr val="bg1"/>
                </a:solidFill>
                <a:latin typeface="Times New Roman" panose="02020603050405020304" pitchFamily="18" charset="0"/>
                <a:cs typeface="Times New Roman" panose="02020603050405020304" pitchFamily="18" charset="0"/>
              </a:rPr>
              <a:t>The RMSE score is used to measure how close our predicted rating for a movie was to the actual rating a user gave. The lower the bar the better the accuracy. The goal is to get this number as low as possible. </a:t>
            </a:r>
            <a:endParaRPr lang="en-US" sz="2000" b="1" i="0" dirty="0">
              <a:solidFill>
                <a:srgbClr val="E3E3E3"/>
              </a:solidFill>
              <a:effectLst/>
              <a:latin typeface="Times New Roman" panose="02020603050405020304" pitchFamily="18" charset="0"/>
              <a:cs typeface="Times New Roman" panose="02020603050405020304" pitchFamily="18" charset="0"/>
            </a:endParaRPr>
          </a:p>
          <a:p>
            <a:pPr algn="l">
              <a:spcBef>
                <a:spcPts val="600"/>
              </a:spcBef>
              <a:spcAft>
                <a:spcPts val="600"/>
              </a:spcAft>
            </a:pPr>
            <a:r>
              <a:rPr lang="en-US" sz="2000" b="1" i="0" dirty="0">
                <a:solidFill>
                  <a:srgbClr val="E3E3E3"/>
                </a:solidFill>
                <a:effectLst/>
                <a:latin typeface="Times New Roman" panose="02020603050405020304" pitchFamily="18" charset="0"/>
                <a:cs typeface="Times New Roman" panose="02020603050405020304" pitchFamily="18" charset="0"/>
              </a:rPr>
              <a:t>Observation:</a:t>
            </a:r>
            <a:r>
              <a:rPr lang="en-US" sz="2000" b="0" i="0" dirty="0">
                <a:solidFill>
                  <a:srgbClr val="E3E3E3"/>
                </a:solidFill>
                <a:effectLst/>
                <a:latin typeface="Times New Roman" panose="02020603050405020304" pitchFamily="18" charset="0"/>
                <a:cs typeface="Times New Roman" panose="02020603050405020304" pitchFamily="18" charset="0"/>
              </a:rPr>
              <a:t> The bar for the SVD model is the lowest while the Neural Network is the largest.</a:t>
            </a:r>
          </a:p>
          <a:p>
            <a:pPr algn="l">
              <a:spcBef>
                <a:spcPts val="600"/>
              </a:spcBef>
              <a:spcAft>
                <a:spcPts val="600"/>
              </a:spcAft>
            </a:pPr>
            <a:r>
              <a:rPr lang="en-US" sz="2000" b="1" i="0" dirty="0">
                <a:solidFill>
                  <a:srgbClr val="E3E3E3"/>
                </a:solidFill>
                <a:effectLst/>
                <a:latin typeface="Times New Roman" panose="02020603050405020304" pitchFamily="18" charset="0"/>
                <a:cs typeface="Times New Roman" panose="02020603050405020304" pitchFamily="18" charset="0"/>
              </a:rPr>
              <a:t>Insight:</a:t>
            </a:r>
            <a:r>
              <a:rPr lang="en-US" sz="2000" b="0" i="0" dirty="0">
                <a:solidFill>
                  <a:srgbClr val="E3E3E3"/>
                </a:solidFill>
                <a:effectLst/>
                <a:latin typeface="Times New Roman" panose="02020603050405020304" pitchFamily="18" charset="0"/>
                <a:cs typeface="Times New Roman" panose="02020603050405020304" pitchFamily="18" charset="0"/>
              </a:rPr>
              <a:t> The SVD was the most accurate in predicting user ratings among those tested. </a:t>
            </a:r>
            <a:endParaRPr lang="en-US" sz="2000" dirty="0">
              <a:solidFill>
                <a:srgbClr val="E3E3E3"/>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E745B38A-EC17-60A8-299A-AB3438334AE1}"/>
              </a:ext>
            </a:extLst>
          </p:cNvPr>
          <p:cNvPicPr>
            <a:picLocks noChangeAspect="1"/>
          </p:cNvPicPr>
          <p:nvPr/>
        </p:nvPicPr>
        <p:blipFill>
          <a:blip r:embed="rId3"/>
          <a:stretch>
            <a:fillRect/>
          </a:stretch>
        </p:blipFill>
        <p:spPr>
          <a:xfrm>
            <a:off x="89210" y="1182029"/>
            <a:ext cx="9333571" cy="6858000"/>
          </a:xfrm>
          <a:prstGeom prst="rect">
            <a:avLst/>
          </a:prstGeom>
        </p:spPr>
      </p:pic>
    </p:spTree>
    <p:extLst>
      <p:ext uri="{BB962C8B-B14F-4D97-AF65-F5344CB8AC3E}">
        <p14:creationId xmlns:p14="http://schemas.microsoft.com/office/powerpoint/2010/main" val="1105961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99585E8-2205-D1BE-2A95-75AE561728DE}"/>
              </a:ext>
            </a:extLst>
          </p:cNvPr>
          <p:cNvPicPr>
            <a:picLocks noChangeAspect="1"/>
          </p:cNvPicPr>
          <p:nvPr/>
        </p:nvPicPr>
        <p:blipFill>
          <a:blip r:embed="rId3">
            <a:alphaModFix amt="10000"/>
          </a:blip>
          <a:stretch>
            <a:fillRect/>
          </a:stretch>
        </p:blipFill>
        <p:spPr>
          <a:xfrm>
            <a:off x="-89209" y="-106085"/>
            <a:ext cx="14630399" cy="8229600"/>
          </a:xfrm>
          <a:prstGeom prst="rect">
            <a:avLst/>
          </a:prstGeom>
          <a:blipFill dpi="0" rotWithShape="1">
            <a:blip r:embed="rId4">
              <a:alphaModFix amt="10000"/>
              <a:extLst>
                <a:ext uri="{96DAC541-7B7A-43D3-8B79-37D633B846F1}">
                  <asvg:svgBlip xmlns:asvg="http://schemas.microsoft.com/office/drawing/2016/SVG/main" r:embed="rId5"/>
                </a:ext>
              </a:extLst>
            </a:blip>
            <a:srcRect/>
            <a:stretch>
              <a:fillRect/>
            </a:stretch>
          </a:blipFill>
        </p:spPr>
      </p:pic>
      <p:sp>
        <p:nvSpPr>
          <p:cNvPr id="2" name="Text 0"/>
          <p:cNvSpPr/>
          <p:nvPr/>
        </p:nvSpPr>
        <p:spPr>
          <a:xfrm>
            <a:off x="0" y="692706"/>
            <a:ext cx="14630400" cy="648057"/>
          </a:xfrm>
          <a:prstGeom prst="rect">
            <a:avLst/>
          </a:prstGeom>
          <a:noFill/>
          <a:ln/>
        </p:spPr>
        <p:txBody>
          <a:bodyPr wrap="none" lIns="0" tIns="0" rIns="0" bIns="0" rtlCol="0" anchor="t"/>
          <a:lstStyle/>
          <a:p>
            <a:pPr marL="0" indent="0" algn="ctr">
              <a:lnSpc>
                <a:spcPts val="5100"/>
              </a:lnSpc>
              <a:buNone/>
            </a:pPr>
            <a:r>
              <a:rPr lang="en-US" sz="4050" b="1" dirty="0">
                <a:solidFill>
                  <a:srgbClr val="76B9FF"/>
                </a:solidFill>
                <a:latin typeface="Roboto Slab" pitchFamily="34" charset="0"/>
                <a:ea typeface="Roboto Slab" pitchFamily="34" charset="-122"/>
                <a:cs typeface="Roboto Slab" pitchFamily="34" charset="-120"/>
              </a:rPr>
              <a:t>BUSINESS RECOMMENDATION</a:t>
            </a:r>
            <a:endParaRPr lang="en-US" sz="4050" b="1" dirty="0"/>
          </a:p>
        </p:txBody>
      </p:sp>
      <p:sp>
        <p:nvSpPr>
          <p:cNvPr id="3" name="Shape 1"/>
          <p:cNvSpPr/>
          <p:nvPr/>
        </p:nvSpPr>
        <p:spPr>
          <a:xfrm>
            <a:off x="725924" y="1755577"/>
            <a:ext cx="6511528" cy="622221"/>
          </a:xfrm>
          <a:prstGeom prst="roundRect">
            <a:avLst>
              <a:gd name="adj" fmla="val 480035"/>
            </a:avLst>
          </a:prstGeom>
          <a:solidFill>
            <a:srgbClr val="3F4652"/>
          </a:solidFill>
          <a:ln/>
        </p:spPr>
      </p:sp>
      <p:sp>
        <p:nvSpPr>
          <p:cNvPr id="4" name="Text 2"/>
          <p:cNvSpPr/>
          <p:nvPr/>
        </p:nvSpPr>
        <p:spPr>
          <a:xfrm>
            <a:off x="3826073" y="1872258"/>
            <a:ext cx="311110" cy="388858"/>
          </a:xfrm>
          <a:prstGeom prst="rect">
            <a:avLst/>
          </a:prstGeom>
          <a:noFill/>
          <a:ln/>
        </p:spPr>
        <p:txBody>
          <a:bodyPr wrap="none" lIns="0" tIns="0" rIns="0" bIns="0" rtlCol="0" anchor="t"/>
          <a:lstStyle/>
          <a:p>
            <a:pPr marL="0" indent="0" algn="l">
              <a:lnSpc>
                <a:spcPts val="2400"/>
              </a:lnSpc>
              <a:buNone/>
            </a:pPr>
            <a:r>
              <a:rPr lang="en-US" sz="2400" dirty="0">
                <a:solidFill>
                  <a:srgbClr val="D6E5EF"/>
                </a:solidFill>
                <a:latin typeface="Roboto Slab" pitchFamily="34" charset="0"/>
                <a:ea typeface="Roboto Slab" pitchFamily="34" charset="-122"/>
                <a:cs typeface="Roboto Slab" pitchFamily="34" charset="-120"/>
              </a:rPr>
              <a:t>1</a:t>
            </a:r>
            <a:endParaRPr lang="en-US" sz="2400" dirty="0"/>
          </a:p>
        </p:txBody>
      </p:sp>
      <p:sp>
        <p:nvSpPr>
          <p:cNvPr id="5" name="Text 3"/>
          <p:cNvSpPr/>
          <p:nvPr/>
        </p:nvSpPr>
        <p:spPr>
          <a:xfrm>
            <a:off x="979821" y="2446350"/>
            <a:ext cx="5755516" cy="1155493"/>
          </a:xfrm>
          <a:prstGeom prst="rect">
            <a:avLst/>
          </a:prstGeom>
          <a:noFill/>
          <a:ln/>
        </p:spPr>
        <p:txBody>
          <a:bodyPr wrap="none" lIns="0" tIns="0" rIns="0" bIns="0" rtlCol="0" anchor="t"/>
          <a:lstStyle/>
          <a:p>
            <a:pPr>
              <a:lnSpc>
                <a:spcPts val="2550"/>
              </a:lnSpc>
            </a:pPr>
            <a:r>
              <a:rPr lang="en-US" sz="1700" dirty="0">
                <a:solidFill>
                  <a:srgbClr val="D1DBE5"/>
                </a:solidFill>
                <a:latin typeface="Roboto Slab" pitchFamily="2" charset="0"/>
                <a:ea typeface="Roboto Slab" pitchFamily="2" charset="0"/>
                <a:cs typeface="Roboto Slab" pitchFamily="2" charset="0"/>
              </a:rPr>
              <a:t>Utilize the SVD Model's Accuracy to power Personalized</a:t>
            </a:r>
          </a:p>
          <a:p>
            <a:pPr>
              <a:lnSpc>
                <a:spcPts val="2550"/>
              </a:lnSpc>
            </a:pPr>
            <a:r>
              <a:rPr lang="en-US" sz="1700" dirty="0">
                <a:solidFill>
                  <a:srgbClr val="D1DBE5"/>
                </a:solidFill>
                <a:latin typeface="Roboto Slab" pitchFamily="2" charset="0"/>
                <a:ea typeface="Roboto Slab" pitchFamily="2" charset="0"/>
                <a:cs typeface="Roboto Slab" pitchFamily="2" charset="0"/>
              </a:rPr>
              <a:t>Recommendations of movies to specific users  </a:t>
            </a:r>
          </a:p>
          <a:p>
            <a:pPr>
              <a:lnSpc>
                <a:spcPts val="2550"/>
              </a:lnSpc>
            </a:pPr>
            <a:r>
              <a:rPr lang="en-US" sz="1700" dirty="0">
                <a:solidFill>
                  <a:srgbClr val="D1DBE5"/>
                </a:solidFill>
                <a:latin typeface="Roboto Slab" pitchFamily="2" charset="0"/>
                <a:ea typeface="Roboto Slab" pitchFamily="2" charset="0"/>
                <a:cs typeface="Roboto Slab" pitchFamily="2" charset="0"/>
              </a:rPr>
              <a:t>Rating Predictions: </a:t>
            </a:r>
            <a:endParaRPr lang="en-US" sz="1700" dirty="0">
              <a:latin typeface="Roboto Slab" pitchFamily="2" charset="0"/>
              <a:ea typeface="Roboto Slab" pitchFamily="2" charset="0"/>
              <a:cs typeface="Roboto Slab" pitchFamily="2" charset="0"/>
            </a:endParaRPr>
          </a:p>
        </p:txBody>
      </p:sp>
      <p:sp>
        <p:nvSpPr>
          <p:cNvPr id="7" name="Shape 5"/>
          <p:cNvSpPr/>
          <p:nvPr/>
        </p:nvSpPr>
        <p:spPr>
          <a:xfrm>
            <a:off x="7392948" y="1755577"/>
            <a:ext cx="6511528" cy="622221"/>
          </a:xfrm>
          <a:prstGeom prst="roundRect">
            <a:avLst>
              <a:gd name="adj" fmla="val 480035"/>
            </a:avLst>
          </a:prstGeom>
          <a:solidFill>
            <a:srgbClr val="3F4652"/>
          </a:solidFill>
          <a:ln/>
        </p:spPr>
      </p:sp>
      <p:sp>
        <p:nvSpPr>
          <p:cNvPr id="8" name="Text 6"/>
          <p:cNvSpPr/>
          <p:nvPr/>
        </p:nvSpPr>
        <p:spPr>
          <a:xfrm>
            <a:off x="10493097" y="1872258"/>
            <a:ext cx="311110" cy="388858"/>
          </a:xfrm>
          <a:prstGeom prst="rect">
            <a:avLst/>
          </a:prstGeom>
          <a:noFill/>
          <a:ln/>
        </p:spPr>
        <p:txBody>
          <a:bodyPr wrap="none" lIns="0" tIns="0" rIns="0" bIns="0" rtlCol="0" anchor="t"/>
          <a:lstStyle/>
          <a:p>
            <a:pPr marL="0" indent="0" algn="l">
              <a:lnSpc>
                <a:spcPts val="2400"/>
              </a:lnSpc>
              <a:buNone/>
            </a:pPr>
            <a:r>
              <a:rPr lang="en-US" sz="2400" dirty="0">
                <a:solidFill>
                  <a:srgbClr val="D6E5EF"/>
                </a:solidFill>
                <a:latin typeface="Roboto Slab" pitchFamily="34" charset="0"/>
                <a:ea typeface="Roboto Slab" pitchFamily="34" charset="-122"/>
                <a:cs typeface="Roboto Slab" pitchFamily="34" charset="-120"/>
              </a:rPr>
              <a:t>2</a:t>
            </a:r>
            <a:endParaRPr lang="en-US" sz="2400" dirty="0"/>
          </a:p>
        </p:txBody>
      </p:sp>
      <p:sp>
        <p:nvSpPr>
          <p:cNvPr id="9" name="Text 7"/>
          <p:cNvSpPr/>
          <p:nvPr/>
        </p:nvSpPr>
        <p:spPr>
          <a:xfrm>
            <a:off x="7515791" y="2485429"/>
            <a:ext cx="6724316" cy="1116413"/>
          </a:xfrm>
          <a:prstGeom prst="rect">
            <a:avLst/>
          </a:prstGeom>
          <a:noFill/>
          <a:ln/>
        </p:spPr>
        <p:txBody>
          <a:bodyPr wrap="none" lIns="0" tIns="0" rIns="0" bIns="0" rtlCol="0" anchor="t"/>
          <a:lstStyle/>
          <a:p>
            <a:pPr marL="0" indent="0" algn="l">
              <a:lnSpc>
                <a:spcPts val="2550"/>
              </a:lnSpc>
              <a:buNone/>
            </a:pPr>
            <a:r>
              <a:rPr lang="en-US" sz="1700" dirty="0">
                <a:solidFill>
                  <a:srgbClr val="D6E5EF"/>
                </a:solidFill>
                <a:latin typeface="Roboto Slab" pitchFamily="34" charset="0"/>
                <a:ea typeface="Roboto Slab" pitchFamily="34" charset="-122"/>
                <a:cs typeface="Roboto Slab" pitchFamily="34" charset="-120"/>
              </a:rPr>
              <a:t>Implement a weighted hybrid model to combine the</a:t>
            </a:r>
          </a:p>
          <a:p>
            <a:pPr>
              <a:lnSpc>
                <a:spcPts val="2550"/>
              </a:lnSpc>
            </a:pPr>
            <a:r>
              <a:rPr lang="en-US" sz="1700" dirty="0">
                <a:solidFill>
                  <a:srgbClr val="D6E5EF"/>
                </a:solidFill>
                <a:latin typeface="Roboto Slab" pitchFamily="34" charset="0"/>
                <a:ea typeface="Roboto Slab" pitchFamily="34" charset="-122"/>
                <a:cs typeface="Roboto Slab" pitchFamily="34" charset="-120"/>
              </a:rPr>
              <a:t>strengths of collaborative </a:t>
            </a:r>
            <a:r>
              <a:rPr lang="en-US" sz="1700" dirty="0">
                <a:solidFill>
                  <a:srgbClr val="D6E5EF"/>
                </a:solidFill>
                <a:latin typeface="Roboto" pitchFamily="34" charset="0"/>
                <a:ea typeface="Roboto" pitchFamily="34" charset="-122"/>
                <a:cs typeface="Roboto" pitchFamily="34" charset="-120"/>
              </a:rPr>
              <a:t>filtering and content-based </a:t>
            </a:r>
          </a:p>
          <a:p>
            <a:pPr>
              <a:lnSpc>
                <a:spcPts val="2550"/>
              </a:lnSpc>
            </a:pPr>
            <a:r>
              <a:rPr lang="en-US" sz="1700" dirty="0">
                <a:solidFill>
                  <a:srgbClr val="D6E5EF"/>
                </a:solidFill>
                <a:latin typeface="Roboto" pitchFamily="34" charset="0"/>
                <a:ea typeface="Roboto" pitchFamily="34" charset="-122"/>
                <a:cs typeface="Roboto" pitchFamily="34" charset="-120"/>
              </a:rPr>
              <a:t>filtering, improving recommendation diversity and accuracy. </a:t>
            </a:r>
            <a:endParaRPr lang="en-US" sz="1700" dirty="0"/>
          </a:p>
        </p:txBody>
      </p:sp>
      <p:sp>
        <p:nvSpPr>
          <p:cNvPr id="11" name="Shape 9"/>
          <p:cNvSpPr/>
          <p:nvPr/>
        </p:nvSpPr>
        <p:spPr>
          <a:xfrm>
            <a:off x="725924" y="4723924"/>
            <a:ext cx="6511528" cy="622221"/>
          </a:xfrm>
          <a:prstGeom prst="roundRect">
            <a:avLst>
              <a:gd name="adj" fmla="val 480035"/>
            </a:avLst>
          </a:prstGeom>
          <a:solidFill>
            <a:srgbClr val="3F4652"/>
          </a:solidFill>
          <a:ln/>
        </p:spPr>
      </p:sp>
      <p:sp>
        <p:nvSpPr>
          <p:cNvPr id="12" name="Text 10"/>
          <p:cNvSpPr/>
          <p:nvPr/>
        </p:nvSpPr>
        <p:spPr>
          <a:xfrm>
            <a:off x="3826073" y="4840605"/>
            <a:ext cx="311110" cy="388858"/>
          </a:xfrm>
          <a:prstGeom prst="rect">
            <a:avLst/>
          </a:prstGeom>
          <a:noFill/>
          <a:ln/>
        </p:spPr>
        <p:txBody>
          <a:bodyPr wrap="none" lIns="0" tIns="0" rIns="0" bIns="0" rtlCol="0" anchor="t"/>
          <a:lstStyle/>
          <a:p>
            <a:pPr marL="0" indent="0" algn="l">
              <a:lnSpc>
                <a:spcPts val="2400"/>
              </a:lnSpc>
              <a:buNone/>
            </a:pPr>
            <a:r>
              <a:rPr lang="en-US" sz="2400" dirty="0">
                <a:solidFill>
                  <a:srgbClr val="D6E5EF"/>
                </a:solidFill>
                <a:latin typeface="Roboto Slab" pitchFamily="34" charset="0"/>
                <a:ea typeface="Roboto Slab" pitchFamily="34" charset="-122"/>
                <a:cs typeface="Roboto Slab" pitchFamily="34" charset="-120"/>
              </a:rPr>
              <a:t>3</a:t>
            </a:r>
            <a:endParaRPr lang="en-US" sz="2400" dirty="0"/>
          </a:p>
        </p:txBody>
      </p:sp>
      <p:sp>
        <p:nvSpPr>
          <p:cNvPr id="14" name="Text 12"/>
          <p:cNvSpPr/>
          <p:nvPr/>
        </p:nvSpPr>
        <p:spPr>
          <a:xfrm>
            <a:off x="809222" y="5804571"/>
            <a:ext cx="6096714" cy="1327309"/>
          </a:xfrm>
          <a:prstGeom prst="rect">
            <a:avLst/>
          </a:prstGeom>
          <a:noFill/>
          <a:ln/>
        </p:spPr>
        <p:txBody>
          <a:bodyPr wrap="square" lIns="0" tIns="0" rIns="0" bIns="0" rtlCol="0" anchor="t"/>
          <a:lstStyle/>
          <a:p>
            <a:pPr marL="0" indent="0" algn="l">
              <a:lnSpc>
                <a:spcPts val="2600"/>
              </a:lnSpc>
              <a:buNone/>
            </a:pPr>
            <a:r>
              <a:rPr lang="en-US" sz="1700" dirty="0">
                <a:solidFill>
                  <a:srgbClr val="D6E5EF"/>
                </a:solidFill>
                <a:latin typeface="Roboto" pitchFamily="34" charset="0"/>
                <a:ea typeface="Roboto" pitchFamily="34" charset="-122"/>
                <a:cs typeface="Roboto" pitchFamily="34" charset="-120"/>
              </a:rPr>
              <a:t>Leverage the model insights to surface highly rated but under-watched movies and push them to relevant users increases exposure for lesser-known content</a:t>
            </a:r>
            <a:endParaRPr lang="en-US" sz="1700" dirty="0"/>
          </a:p>
        </p:txBody>
      </p:sp>
      <p:sp>
        <p:nvSpPr>
          <p:cNvPr id="15" name="Shape 13"/>
          <p:cNvSpPr/>
          <p:nvPr/>
        </p:nvSpPr>
        <p:spPr>
          <a:xfrm>
            <a:off x="7392948" y="4723924"/>
            <a:ext cx="6511528" cy="622221"/>
          </a:xfrm>
          <a:prstGeom prst="roundRect">
            <a:avLst>
              <a:gd name="adj" fmla="val 480035"/>
            </a:avLst>
          </a:prstGeom>
          <a:solidFill>
            <a:srgbClr val="3F4652"/>
          </a:solidFill>
          <a:ln/>
        </p:spPr>
      </p:sp>
      <p:sp>
        <p:nvSpPr>
          <p:cNvPr id="16" name="Text 14"/>
          <p:cNvSpPr/>
          <p:nvPr/>
        </p:nvSpPr>
        <p:spPr>
          <a:xfrm>
            <a:off x="10493097" y="4840605"/>
            <a:ext cx="311110" cy="388858"/>
          </a:xfrm>
          <a:prstGeom prst="rect">
            <a:avLst/>
          </a:prstGeom>
          <a:noFill/>
          <a:ln/>
        </p:spPr>
        <p:txBody>
          <a:bodyPr wrap="none" lIns="0" tIns="0" rIns="0" bIns="0" rtlCol="0" anchor="t"/>
          <a:lstStyle/>
          <a:p>
            <a:pPr marL="0" indent="0" algn="l">
              <a:lnSpc>
                <a:spcPts val="2400"/>
              </a:lnSpc>
              <a:buNone/>
            </a:pPr>
            <a:r>
              <a:rPr lang="en-US" sz="2400" dirty="0">
                <a:solidFill>
                  <a:srgbClr val="D6E5EF"/>
                </a:solidFill>
                <a:latin typeface="Roboto Slab" pitchFamily="34" charset="0"/>
                <a:ea typeface="Roboto Slab" pitchFamily="34" charset="-122"/>
                <a:cs typeface="Roboto Slab" pitchFamily="34" charset="-120"/>
              </a:rPr>
              <a:t>4</a:t>
            </a:r>
            <a:endParaRPr lang="en-US" sz="2400" dirty="0"/>
          </a:p>
        </p:txBody>
      </p:sp>
      <p:sp>
        <p:nvSpPr>
          <p:cNvPr id="18" name="Text 16"/>
          <p:cNvSpPr/>
          <p:nvPr/>
        </p:nvSpPr>
        <p:spPr>
          <a:xfrm>
            <a:off x="7600295" y="5753256"/>
            <a:ext cx="6096714" cy="1327309"/>
          </a:xfrm>
          <a:prstGeom prst="rect">
            <a:avLst/>
          </a:prstGeom>
          <a:noFill/>
          <a:ln/>
        </p:spPr>
        <p:txBody>
          <a:bodyPr wrap="square" lIns="0" tIns="0" rIns="0" bIns="0" rtlCol="0" anchor="t"/>
          <a:lstStyle/>
          <a:p>
            <a:pPr marL="0" indent="0" algn="l">
              <a:lnSpc>
                <a:spcPts val="2600"/>
              </a:lnSpc>
              <a:buNone/>
            </a:pPr>
            <a:r>
              <a:rPr lang="en-US" sz="1700" dirty="0">
                <a:solidFill>
                  <a:srgbClr val="D6E5EF"/>
                </a:solidFill>
                <a:latin typeface="Roboto" pitchFamily="34" charset="0"/>
                <a:ea typeface="Roboto" pitchFamily="34" charset="-122"/>
                <a:cs typeface="Roboto" pitchFamily="34" charset="-120"/>
              </a:rPr>
              <a:t>Invest in encouraging users to contribute more high-quality tags which will help reduce noise and improve content discoverability for niche titles.</a:t>
            </a:r>
            <a:endParaRPr lang="en-US" sz="1700" dirty="0"/>
          </a:p>
        </p:txBody>
      </p:sp>
      <p:sp>
        <p:nvSpPr>
          <p:cNvPr id="19" name="Shape 7">
            <a:extLst>
              <a:ext uri="{FF2B5EF4-FFF2-40B4-BE49-F238E27FC236}">
                <a16:creationId xmlns:a16="http://schemas.microsoft.com/office/drawing/2014/main" id="{BBF0634B-69B0-9512-161A-A82DDDA169BC}"/>
              </a:ext>
            </a:extLst>
          </p:cNvPr>
          <p:cNvSpPr/>
          <p:nvPr/>
        </p:nvSpPr>
        <p:spPr>
          <a:xfrm>
            <a:off x="12645483" y="7640955"/>
            <a:ext cx="1895707" cy="482560"/>
          </a:xfrm>
          <a:prstGeom prst="roundRect">
            <a:avLst>
              <a:gd name="adj" fmla="val 6668"/>
            </a:avLst>
          </a:prstGeom>
          <a:solidFill>
            <a:srgbClr val="202733"/>
          </a:solid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9222871-311B-6A47-81B1-FD5FA5B984AB}"/>
              </a:ext>
            </a:extLst>
          </p:cNvPr>
          <p:cNvPicPr>
            <a:picLocks noChangeAspect="1"/>
          </p:cNvPicPr>
          <p:nvPr/>
        </p:nvPicPr>
        <p:blipFill>
          <a:blip r:embed="rId3">
            <a:alphaModFix amt="10000"/>
          </a:blip>
          <a:stretch>
            <a:fillRect/>
          </a:stretch>
        </p:blipFill>
        <p:spPr>
          <a:xfrm>
            <a:off x="2" y="55756"/>
            <a:ext cx="14630399" cy="8229600"/>
          </a:xfrm>
          <a:prstGeom prst="rect">
            <a:avLst/>
          </a:prstGeom>
          <a:blipFill dpi="0" rotWithShape="1">
            <a:blip r:embed="rId4">
              <a:alphaModFix amt="10000"/>
              <a:extLst>
                <a:ext uri="{96DAC541-7B7A-43D3-8B79-37D633B846F1}">
                  <asvg:svgBlip xmlns:asvg="http://schemas.microsoft.com/office/drawing/2016/SVG/main" r:embed="rId5"/>
                </a:ext>
              </a:extLst>
            </a:blip>
            <a:srcRect/>
            <a:stretch>
              <a:fillRect/>
            </a:stretch>
          </a:blipFill>
        </p:spPr>
      </p:pic>
      <p:sp>
        <p:nvSpPr>
          <p:cNvPr id="2" name="Text 0"/>
          <p:cNvSpPr/>
          <p:nvPr/>
        </p:nvSpPr>
        <p:spPr>
          <a:xfrm>
            <a:off x="1" y="578406"/>
            <a:ext cx="14630400" cy="656034"/>
          </a:xfrm>
          <a:prstGeom prst="rect">
            <a:avLst/>
          </a:prstGeom>
          <a:noFill/>
          <a:ln/>
        </p:spPr>
        <p:txBody>
          <a:bodyPr wrap="none" lIns="0" tIns="0" rIns="0" bIns="0" rtlCol="0" anchor="t"/>
          <a:lstStyle/>
          <a:p>
            <a:pPr marL="0" indent="0" algn="ctr">
              <a:lnSpc>
                <a:spcPts val="5150"/>
              </a:lnSpc>
              <a:buNone/>
            </a:pPr>
            <a:r>
              <a:rPr lang="en-US" sz="4100" b="1" dirty="0">
                <a:solidFill>
                  <a:srgbClr val="76B9FF"/>
                </a:solidFill>
                <a:latin typeface="Roboto Slab" pitchFamily="2" charset="0"/>
                <a:ea typeface="Roboto Slab" pitchFamily="2" charset="0"/>
                <a:cs typeface="Roboto Slab" pitchFamily="2" charset="0"/>
              </a:rPr>
              <a:t>FUTURE WORKS</a:t>
            </a:r>
            <a:endParaRPr lang="en-US" sz="4100" b="1" dirty="0">
              <a:latin typeface="Roboto Slab" pitchFamily="2" charset="0"/>
              <a:ea typeface="Roboto Slab" pitchFamily="2" charset="0"/>
              <a:cs typeface="Roboto Slab" pitchFamily="2" charset="0"/>
            </a:endParaRPr>
          </a:p>
        </p:txBody>
      </p:sp>
      <p:sp>
        <p:nvSpPr>
          <p:cNvPr id="3" name="Shape 1"/>
          <p:cNvSpPr/>
          <p:nvPr/>
        </p:nvSpPr>
        <p:spPr>
          <a:xfrm>
            <a:off x="634374" y="1676499"/>
            <a:ext cx="6501765" cy="209907"/>
          </a:xfrm>
          <a:prstGeom prst="roundRect">
            <a:avLst>
              <a:gd name="adj" fmla="val 15002"/>
            </a:avLst>
          </a:prstGeom>
          <a:solidFill>
            <a:srgbClr val="3F4652"/>
          </a:solidFill>
          <a:ln/>
        </p:spPr>
        <p:txBody>
          <a:bodyPr/>
          <a:lstStyle/>
          <a:p>
            <a:endParaRPr lang="en-US" dirty="0"/>
          </a:p>
        </p:txBody>
      </p:sp>
      <p:sp>
        <p:nvSpPr>
          <p:cNvPr id="5" name="Text 3"/>
          <p:cNvSpPr/>
          <p:nvPr/>
        </p:nvSpPr>
        <p:spPr>
          <a:xfrm>
            <a:off x="776431" y="2241726"/>
            <a:ext cx="6081951" cy="1678781"/>
          </a:xfrm>
          <a:prstGeom prst="rect">
            <a:avLst/>
          </a:prstGeom>
          <a:noFill/>
          <a:ln/>
        </p:spPr>
        <p:txBody>
          <a:bodyPr wrap="square" lIns="0" tIns="0" rIns="0" bIns="0" rtlCol="0" anchor="t"/>
          <a:lstStyle/>
          <a:p>
            <a:pPr>
              <a:lnSpc>
                <a:spcPts val="2600"/>
              </a:lnSpc>
            </a:pPr>
            <a:r>
              <a:rPr lang="en-US" sz="1700" dirty="0">
                <a:solidFill>
                  <a:srgbClr val="D1DBE5"/>
                </a:solidFill>
                <a:latin typeface="Roboto Slab" pitchFamily="2" charset="0"/>
                <a:ea typeface="Roboto Slab" pitchFamily="2" charset="0"/>
                <a:cs typeface="Roboto Slab" pitchFamily="2" charset="0"/>
              </a:rPr>
              <a:t>Incorporate Implicit Feedback e.g., click-throughs, hovering, adding to favorites,…They give a complete picture of what users like thereby improving recommendation accuracy</a:t>
            </a:r>
          </a:p>
        </p:txBody>
      </p:sp>
      <p:sp>
        <p:nvSpPr>
          <p:cNvPr id="6" name="Shape 4"/>
          <p:cNvSpPr/>
          <p:nvPr/>
        </p:nvSpPr>
        <p:spPr>
          <a:xfrm>
            <a:off x="7393900" y="1654254"/>
            <a:ext cx="6501765" cy="209907"/>
          </a:xfrm>
          <a:prstGeom prst="roundRect">
            <a:avLst>
              <a:gd name="adj" fmla="val 15002"/>
            </a:avLst>
          </a:prstGeom>
          <a:solidFill>
            <a:srgbClr val="3F4652"/>
          </a:solidFill>
          <a:ln/>
        </p:spPr>
      </p:sp>
      <p:sp>
        <p:nvSpPr>
          <p:cNvPr id="8" name="Text 6"/>
          <p:cNvSpPr/>
          <p:nvPr/>
        </p:nvSpPr>
        <p:spPr>
          <a:xfrm>
            <a:off x="7511385" y="2219774"/>
            <a:ext cx="6081951" cy="1678781"/>
          </a:xfrm>
          <a:prstGeom prst="rect">
            <a:avLst/>
          </a:prstGeom>
          <a:noFill/>
          <a:ln/>
        </p:spPr>
        <p:txBody>
          <a:bodyPr wrap="square" lIns="0" tIns="0" rIns="0" bIns="0" rtlCol="0" anchor="t"/>
          <a:lstStyle/>
          <a:p>
            <a:pPr>
              <a:lnSpc>
                <a:spcPts val="2600"/>
              </a:lnSpc>
            </a:pPr>
            <a:r>
              <a:rPr lang="en-US" dirty="0">
                <a:solidFill>
                  <a:srgbClr val="D1DBE5"/>
                </a:solidFill>
                <a:latin typeface="Roboto Slab" pitchFamily="2" charset="0"/>
                <a:ea typeface="Roboto Slab" pitchFamily="2" charset="0"/>
                <a:cs typeface="Roboto Slab" pitchFamily="2" charset="0"/>
              </a:rPr>
              <a:t>Incorporate time-aware methods to understand evolving user preferences and item trends. This ensures recommendations adapt and remain relevant over time.</a:t>
            </a:r>
            <a:endParaRPr lang="en-US" sz="1650" dirty="0">
              <a:solidFill>
                <a:srgbClr val="D1DBE5"/>
              </a:solidFill>
              <a:latin typeface="Roboto Slab" pitchFamily="2" charset="0"/>
              <a:ea typeface="Roboto Slab" pitchFamily="2" charset="0"/>
              <a:cs typeface="Roboto Slab" pitchFamily="2" charset="0"/>
            </a:endParaRPr>
          </a:p>
        </p:txBody>
      </p:sp>
      <p:sp>
        <p:nvSpPr>
          <p:cNvPr id="9" name="Shape 7"/>
          <p:cNvSpPr/>
          <p:nvPr/>
        </p:nvSpPr>
        <p:spPr>
          <a:xfrm>
            <a:off x="634374" y="4721773"/>
            <a:ext cx="6501765" cy="209907"/>
          </a:xfrm>
          <a:prstGeom prst="roundRect">
            <a:avLst>
              <a:gd name="adj" fmla="val 15002"/>
            </a:avLst>
          </a:prstGeom>
          <a:solidFill>
            <a:srgbClr val="3F4652"/>
          </a:solidFill>
          <a:ln/>
        </p:spPr>
        <p:txBody>
          <a:bodyPr/>
          <a:lstStyle/>
          <a:p>
            <a:endParaRPr lang="en-US" dirty="0"/>
          </a:p>
        </p:txBody>
      </p:sp>
      <p:sp>
        <p:nvSpPr>
          <p:cNvPr id="11" name="Text 9"/>
          <p:cNvSpPr/>
          <p:nvPr/>
        </p:nvSpPr>
        <p:spPr>
          <a:xfrm>
            <a:off x="776431" y="5412849"/>
            <a:ext cx="6081951" cy="1343025"/>
          </a:xfrm>
          <a:prstGeom prst="rect">
            <a:avLst/>
          </a:prstGeom>
          <a:noFill/>
          <a:ln/>
        </p:spPr>
        <p:txBody>
          <a:bodyPr wrap="square" lIns="0" tIns="0" rIns="0" bIns="0" rtlCol="0" anchor="t"/>
          <a:lstStyle/>
          <a:p>
            <a:pPr marL="0" indent="0" algn="l">
              <a:lnSpc>
                <a:spcPts val="2600"/>
              </a:lnSpc>
              <a:buNone/>
            </a:pPr>
            <a:r>
              <a:rPr lang="en-US" sz="1700" dirty="0">
                <a:solidFill>
                  <a:srgbClr val="D6E5EF"/>
                </a:solidFill>
                <a:latin typeface="Roboto Slab" pitchFamily="2" charset="0"/>
                <a:ea typeface="Roboto Slab" pitchFamily="2" charset="0"/>
                <a:cs typeface="Roboto Slab" pitchFamily="2" charset="0"/>
              </a:rPr>
              <a:t>Explore Advanced Modeling Techniques: such as more Advanced Neural Collaborative Filtering or sequential models, to capture more complex patterns. </a:t>
            </a:r>
            <a:endParaRPr lang="en-US" sz="1700" dirty="0">
              <a:latin typeface="Roboto Slab" pitchFamily="2" charset="0"/>
              <a:ea typeface="Roboto Slab" pitchFamily="2" charset="0"/>
              <a:cs typeface="Roboto Slab" pitchFamily="2" charset="0"/>
            </a:endParaRPr>
          </a:p>
        </p:txBody>
      </p:sp>
      <p:sp>
        <p:nvSpPr>
          <p:cNvPr id="12" name="Shape 10"/>
          <p:cNvSpPr/>
          <p:nvPr/>
        </p:nvSpPr>
        <p:spPr>
          <a:xfrm>
            <a:off x="7494261" y="4721772"/>
            <a:ext cx="6501765" cy="209907"/>
          </a:xfrm>
          <a:prstGeom prst="roundRect">
            <a:avLst>
              <a:gd name="adj" fmla="val 15002"/>
            </a:avLst>
          </a:prstGeom>
          <a:solidFill>
            <a:srgbClr val="3F4652"/>
          </a:solidFill>
          <a:ln/>
        </p:spPr>
      </p:sp>
      <p:sp>
        <p:nvSpPr>
          <p:cNvPr id="14" name="Text 12"/>
          <p:cNvSpPr/>
          <p:nvPr/>
        </p:nvSpPr>
        <p:spPr>
          <a:xfrm>
            <a:off x="7511385" y="5446926"/>
            <a:ext cx="6081951" cy="1678781"/>
          </a:xfrm>
          <a:prstGeom prst="rect">
            <a:avLst/>
          </a:prstGeom>
          <a:noFill/>
          <a:ln/>
        </p:spPr>
        <p:txBody>
          <a:bodyPr wrap="square" lIns="0" tIns="0" rIns="0" bIns="0" rtlCol="0" anchor="t"/>
          <a:lstStyle/>
          <a:p>
            <a:pPr marL="0" indent="0" algn="l">
              <a:lnSpc>
                <a:spcPts val="2600"/>
              </a:lnSpc>
              <a:buNone/>
            </a:pPr>
            <a:r>
              <a:rPr lang="en-US" sz="1700" dirty="0">
                <a:solidFill>
                  <a:srgbClr val="D6E5EF"/>
                </a:solidFill>
                <a:latin typeface="Roboto" pitchFamily="34" charset="0"/>
                <a:ea typeface="Roboto" pitchFamily="34" charset="-122"/>
                <a:cs typeface="Roboto" pitchFamily="34" charset="-120"/>
              </a:rPr>
              <a:t>Expand the set of features used to describe movies beyond genres and tags, e.g., information from cast or crew data. It will help improve the system's ability to handle new or niche items.</a:t>
            </a:r>
            <a:endParaRPr lang="en-US" sz="1700" dirty="0"/>
          </a:p>
        </p:txBody>
      </p:sp>
      <p:sp>
        <p:nvSpPr>
          <p:cNvPr id="15" name="Shape 7">
            <a:extLst>
              <a:ext uri="{FF2B5EF4-FFF2-40B4-BE49-F238E27FC236}">
                <a16:creationId xmlns:a16="http://schemas.microsoft.com/office/drawing/2014/main" id="{CB5288FA-3E12-2D8A-AEB8-2E21A2B6AE21}"/>
              </a:ext>
            </a:extLst>
          </p:cNvPr>
          <p:cNvSpPr/>
          <p:nvPr/>
        </p:nvSpPr>
        <p:spPr>
          <a:xfrm>
            <a:off x="12645483" y="7640955"/>
            <a:ext cx="1895707" cy="482560"/>
          </a:xfrm>
          <a:prstGeom prst="roundRect">
            <a:avLst>
              <a:gd name="adj" fmla="val 6668"/>
            </a:avLst>
          </a:prstGeom>
          <a:solidFill>
            <a:srgbClr val="202733"/>
          </a:solidFill>
          <a:ln/>
        </p:spPr>
      </p:sp>
      <p:sp>
        <p:nvSpPr>
          <p:cNvPr id="26" name="TextBox 25">
            <a:extLst>
              <a:ext uri="{FF2B5EF4-FFF2-40B4-BE49-F238E27FC236}">
                <a16:creationId xmlns:a16="http://schemas.microsoft.com/office/drawing/2014/main" id="{B8DD2998-34D9-7C99-2440-78BC4DB758F7}"/>
              </a:ext>
            </a:extLst>
          </p:cNvPr>
          <p:cNvSpPr txBox="1"/>
          <p:nvPr/>
        </p:nvSpPr>
        <p:spPr>
          <a:xfrm>
            <a:off x="3446204" y="1490763"/>
            <a:ext cx="371203" cy="479427"/>
          </a:xfrm>
          <a:prstGeom prst="rect">
            <a:avLst/>
          </a:prstGeom>
          <a:noFill/>
        </p:spPr>
        <p:txBody>
          <a:bodyPr wrap="square">
            <a:spAutoFit/>
          </a:bodyPr>
          <a:lstStyle/>
          <a:p>
            <a:pPr marL="0" indent="0" algn="l">
              <a:lnSpc>
                <a:spcPts val="3400"/>
              </a:lnSpc>
              <a:buNone/>
            </a:pPr>
            <a:r>
              <a:rPr lang="en-US" sz="1800" dirty="0">
                <a:solidFill>
                  <a:srgbClr val="C6E8F2"/>
                </a:solidFill>
                <a:latin typeface="Roboto Slab" pitchFamily="34" charset="0"/>
                <a:ea typeface="Roboto Slab" pitchFamily="34" charset="-122"/>
                <a:cs typeface="Roboto Slab" pitchFamily="34" charset="-120"/>
              </a:rPr>
              <a:t>1</a:t>
            </a:r>
            <a:endParaRPr lang="en-US" sz="1800" dirty="0">
              <a:solidFill>
                <a:srgbClr val="C6E8F2"/>
              </a:solidFill>
            </a:endParaRPr>
          </a:p>
        </p:txBody>
      </p:sp>
      <p:sp>
        <p:nvSpPr>
          <p:cNvPr id="27" name="TextBox 26">
            <a:extLst>
              <a:ext uri="{FF2B5EF4-FFF2-40B4-BE49-F238E27FC236}">
                <a16:creationId xmlns:a16="http://schemas.microsoft.com/office/drawing/2014/main" id="{4C91D529-FFCD-3ABC-5ADA-FC4E1D807807}"/>
              </a:ext>
            </a:extLst>
          </p:cNvPr>
          <p:cNvSpPr txBox="1"/>
          <p:nvPr/>
        </p:nvSpPr>
        <p:spPr>
          <a:xfrm>
            <a:off x="10497646" y="4587011"/>
            <a:ext cx="371203" cy="479427"/>
          </a:xfrm>
          <a:prstGeom prst="rect">
            <a:avLst/>
          </a:prstGeom>
          <a:noFill/>
        </p:spPr>
        <p:txBody>
          <a:bodyPr wrap="square">
            <a:spAutoFit/>
          </a:bodyPr>
          <a:lstStyle/>
          <a:p>
            <a:pPr marL="0" indent="0" algn="l">
              <a:lnSpc>
                <a:spcPts val="3400"/>
              </a:lnSpc>
              <a:buNone/>
            </a:pPr>
            <a:r>
              <a:rPr lang="en-US" dirty="0">
                <a:solidFill>
                  <a:srgbClr val="C6E8F2"/>
                </a:solidFill>
                <a:latin typeface="Roboto Slab" pitchFamily="34" charset="0"/>
                <a:ea typeface="Roboto Slab" pitchFamily="34" charset="-122"/>
                <a:cs typeface="Roboto Slab" pitchFamily="34" charset="-120"/>
              </a:rPr>
              <a:t>4</a:t>
            </a:r>
            <a:endParaRPr lang="en-US" sz="1800" dirty="0">
              <a:solidFill>
                <a:srgbClr val="C6E8F2"/>
              </a:solidFill>
            </a:endParaRPr>
          </a:p>
        </p:txBody>
      </p:sp>
      <p:sp>
        <p:nvSpPr>
          <p:cNvPr id="28" name="TextBox 27">
            <a:extLst>
              <a:ext uri="{FF2B5EF4-FFF2-40B4-BE49-F238E27FC236}">
                <a16:creationId xmlns:a16="http://schemas.microsoft.com/office/drawing/2014/main" id="{E47AF206-ABA8-2941-F4EF-D64DE5E6F4A9}"/>
              </a:ext>
            </a:extLst>
          </p:cNvPr>
          <p:cNvSpPr txBox="1"/>
          <p:nvPr/>
        </p:nvSpPr>
        <p:spPr>
          <a:xfrm>
            <a:off x="3631805" y="4531277"/>
            <a:ext cx="371203" cy="479427"/>
          </a:xfrm>
          <a:prstGeom prst="rect">
            <a:avLst/>
          </a:prstGeom>
          <a:noFill/>
        </p:spPr>
        <p:txBody>
          <a:bodyPr wrap="square">
            <a:spAutoFit/>
          </a:bodyPr>
          <a:lstStyle/>
          <a:p>
            <a:pPr marL="0" indent="0" algn="l">
              <a:lnSpc>
                <a:spcPts val="3400"/>
              </a:lnSpc>
              <a:buNone/>
            </a:pPr>
            <a:r>
              <a:rPr lang="en-US" dirty="0">
                <a:solidFill>
                  <a:srgbClr val="C6E8F2"/>
                </a:solidFill>
                <a:latin typeface="Roboto Slab" pitchFamily="34" charset="0"/>
                <a:ea typeface="Roboto Slab" pitchFamily="34" charset="-122"/>
                <a:cs typeface="Roboto Slab" pitchFamily="34" charset="-120"/>
              </a:rPr>
              <a:t>3</a:t>
            </a:r>
            <a:endParaRPr lang="en-US" sz="1800" dirty="0">
              <a:solidFill>
                <a:srgbClr val="C6E8F2"/>
              </a:solidFill>
            </a:endParaRPr>
          </a:p>
        </p:txBody>
      </p:sp>
      <p:sp>
        <p:nvSpPr>
          <p:cNvPr id="29" name="TextBox 28">
            <a:extLst>
              <a:ext uri="{FF2B5EF4-FFF2-40B4-BE49-F238E27FC236}">
                <a16:creationId xmlns:a16="http://schemas.microsoft.com/office/drawing/2014/main" id="{4B1D7587-6949-BFDB-AE19-66CAA07F6A97}"/>
              </a:ext>
            </a:extLst>
          </p:cNvPr>
          <p:cNvSpPr txBox="1"/>
          <p:nvPr/>
        </p:nvSpPr>
        <p:spPr>
          <a:xfrm>
            <a:off x="10135111" y="1459883"/>
            <a:ext cx="371203" cy="479427"/>
          </a:xfrm>
          <a:prstGeom prst="rect">
            <a:avLst/>
          </a:prstGeom>
          <a:noFill/>
        </p:spPr>
        <p:txBody>
          <a:bodyPr wrap="square">
            <a:spAutoFit/>
          </a:bodyPr>
          <a:lstStyle/>
          <a:p>
            <a:pPr marL="0" indent="0" algn="l">
              <a:lnSpc>
                <a:spcPts val="3400"/>
              </a:lnSpc>
              <a:buNone/>
            </a:pPr>
            <a:r>
              <a:rPr lang="en-US" dirty="0">
                <a:solidFill>
                  <a:srgbClr val="C6E8F2"/>
                </a:solidFill>
                <a:latin typeface="Roboto Slab" pitchFamily="34" charset="0"/>
                <a:ea typeface="Roboto Slab" pitchFamily="34" charset="-122"/>
                <a:cs typeface="Roboto Slab" pitchFamily="34" charset="-120"/>
              </a:rPr>
              <a:t>2</a:t>
            </a:r>
            <a:endParaRPr lang="en-US" sz="1800" dirty="0">
              <a:solidFill>
                <a:srgbClr val="C6E8F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2AF43-E41A-408B-F550-08800F5A1F61}"/>
            </a:ext>
          </a:extLst>
        </p:cNvPr>
        <p:cNvGrpSpPr/>
        <p:nvPr/>
      </p:nvGrpSpPr>
      <p:grpSpPr>
        <a:xfrm>
          <a:off x="0" y="0"/>
          <a:ext cx="0" cy="0"/>
          <a:chOff x="0" y="0"/>
          <a:chExt cx="0" cy="0"/>
        </a:xfrm>
      </p:grpSpPr>
      <p:sp>
        <p:nvSpPr>
          <p:cNvPr id="11" name="Shape 7">
            <a:extLst>
              <a:ext uri="{FF2B5EF4-FFF2-40B4-BE49-F238E27FC236}">
                <a16:creationId xmlns:a16="http://schemas.microsoft.com/office/drawing/2014/main" id="{A94176B3-5B46-D05C-AD49-0B8997F8A66A}"/>
              </a:ext>
            </a:extLst>
          </p:cNvPr>
          <p:cNvSpPr/>
          <p:nvPr/>
        </p:nvSpPr>
        <p:spPr>
          <a:xfrm>
            <a:off x="12676706" y="7747040"/>
            <a:ext cx="1895707" cy="482560"/>
          </a:xfrm>
          <a:prstGeom prst="roundRect">
            <a:avLst>
              <a:gd name="adj" fmla="val 6668"/>
            </a:avLst>
          </a:prstGeom>
          <a:solidFill>
            <a:srgbClr val="202733"/>
          </a:solidFill>
          <a:ln/>
        </p:spPr>
      </p:sp>
      <p:pic>
        <p:nvPicPr>
          <p:cNvPr id="17" name="Picture 16">
            <a:extLst>
              <a:ext uri="{FF2B5EF4-FFF2-40B4-BE49-F238E27FC236}">
                <a16:creationId xmlns:a16="http://schemas.microsoft.com/office/drawing/2014/main" id="{A7BE01A7-C5E7-93B6-5560-6552FD028FFA}"/>
              </a:ext>
            </a:extLst>
          </p:cNvPr>
          <p:cNvPicPr>
            <a:picLocks noChangeAspect="1"/>
          </p:cNvPicPr>
          <p:nvPr/>
        </p:nvPicPr>
        <p:blipFill>
          <a:blip r:embed="rId3">
            <a:alphaModFix amt="28000"/>
            <a:duotone>
              <a:prstClr val="black"/>
              <a:srgbClr val="D6E5EF">
                <a:tint val="45000"/>
                <a:satMod val="400000"/>
              </a:srgbClr>
            </a:duotone>
          </a:blip>
          <a:stretch>
            <a:fillRect/>
          </a:stretch>
        </p:blipFill>
        <p:spPr>
          <a:xfrm>
            <a:off x="2" y="0"/>
            <a:ext cx="14630398" cy="8229600"/>
          </a:xfrm>
          <a:prstGeom prst="rect">
            <a:avLst/>
          </a:prstGeom>
        </p:spPr>
      </p:pic>
      <p:sp>
        <p:nvSpPr>
          <p:cNvPr id="2" name="Text 0">
            <a:extLst>
              <a:ext uri="{FF2B5EF4-FFF2-40B4-BE49-F238E27FC236}">
                <a16:creationId xmlns:a16="http://schemas.microsoft.com/office/drawing/2014/main" id="{1E532B98-39B0-6556-C029-0B133831FD55}"/>
              </a:ext>
            </a:extLst>
          </p:cNvPr>
          <p:cNvSpPr/>
          <p:nvPr/>
        </p:nvSpPr>
        <p:spPr>
          <a:xfrm>
            <a:off x="0" y="451919"/>
            <a:ext cx="14630400" cy="708779"/>
          </a:xfrm>
          <a:prstGeom prst="rect">
            <a:avLst/>
          </a:prstGeom>
          <a:noFill/>
          <a:ln/>
        </p:spPr>
        <p:txBody>
          <a:bodyPr wrap="none" lIns="0" tIns="0" rIns="0" bIns="0" rtlCol="0" anchor="t"/>
          <a:lstStyle/>
          <a:p>
            <a:pPr marL="0" indent="0" algn="ctr">
              <a:lnSpc>
                <a:spcPts val="5550"/>
              </a:lnSpc>
              <a:buNone/>
            </a:pPr>
            <a:r>
              <a:rPr lang="en-US" sz="5500" b="1" dirty="0">
                <a:solidFill>
                  <a:srgbClr val="76B9FF"/>
                </a:solidFill>
                <a:latin typeface="Roboto Slab" pitchFamily="34" charset="0"/>
                <a:ea typeface="Roboto Slab" pitchFamily="34" charset="-122"/>
                <a:cs typeface="Roboto Slab" pitchFamily="34" charset="-120"/>
              </a:rPr>
              <a:t>CONCLUSION</a:t>
            </a:r>
            <a:endParaRPr lang="en-US" sz="5500" b="1" dirty="0"/>
          </a:p>
        </p:txBody>
      </p:sp>
      <p:sp>
        <p:nvSpPr>
          <p:cNvPr id="3" name="Text 1">
            <a:extLst>
              <a:ext uri="{FF2B5EF4-FFF2-40B4-BE49-F238E27FC236}">
                <a16:creationId xmlns:a16="http://schemas.microsoft.com/office/drawing/2014/main" id="{B93301E2-F77A-90EC-7163-6B3142A34347}"/>
              </a:ext>
            </a:extLst>
          </p:cNvPr>
          <p:cNvSpPr/>
          <p:nvPr/>
        </p:nvSpPr>
        <p:spPr>
          <a:xfrm>
            <a:off x="511087" y="1363713"/>
            <a:ext cx="13608225" cy="2479908"/>
          </a:xfrm>
          <a:prstGeom prst="rect">
            <a:avLst/>
          </a:prstGeom>
          <a:noFill/>
          <a:ln/>
        </p:spPr>
        <p:txBody>
          <a:bodyPr wrap="square" lIns="0" tIns="0" rIns="0" bIns="0" rtlCol="0" anchor="t"/>
          <a:lstStyle/>
          <a:p>
            <a:pPr>
              <a:lnSpc>
                <a:spcPts val="2850"/>
              </a:lnSpc>
            </a:pPr>
            <a:r>
              <a:rPr lang="en-US" sz="2000" dirty="0">
                <a:solidFill>
                  <a:srgbClr val="D6E5EF"/>
                </a:solidFill>
                <a:latin typeface="Times New Roman" panose="02020603050405020304" pitchFamily="18" charset="0"/>
                <a:ea typeface="Roboto" pitchFamily="34" charset="-122"/>
                <a:cs typeface="Times New Roman" panose="02020603050405020304" pitchFamily="18" charset="0"/>
              </a:rPr>
              <a:t>This project successfully built a multi-faceted movie recommendation system. By integrating collaborative filtering (KNN, KNNWithMeans, SVD), content-based filtering (tags + genre), and hybrid approaches.</a:t>
            </a:r>
          </a:p>
          <a:p>
            <a:pPr>
              <a:lnSpc>
                <a:spcPts val="2850"/>
              </a:lnSpc>
            </a:pPr>
            <a:endParaRPr lang="en-US" sz="2000" dirty="0">
              <a:solidFill>
                <a:srgbClr val="D6E5EF"/>
              </a:solidFill>
              <a:latin typeface="Times New Roman" panose="02020603050405020304" pitchFamily="18" charset="0"/>
              <a:ea typeface="Roboto" pitchFamily="34" charset="-122"/>
              <a:cs typeface="Times New Roman" panose="02020603050405020304" pitchFamily="18" charset="0"/>
            </a:endParaRPr>
          </a:p>
          <a:p>
            <a:pPr>
              <a:lnSpc>
                <a:spcPts val="2850"/>
              </a:lnSpc>
            </a:pPr>
            <a:r>
              <a:rPr lang="en-US" sz="2000" dirty="0">
                <a:solidFill>
                  <a:srgbClr val="D6E5EF"/>
                </a:solidFill>
                <a:latin typeface="Times New Roman" panose="02020603050405020304" pitchFamily="18" charset="0"/>
                <a:ea typeface="Roboto" pitchFamily="34" charset="-122"/>
                <a:cs typeface="Times New Roman" panose="02020603050405020304" pitchFamily="18" charset="0"/>
              </a:rPr>
              <a:t>We were able to: Capture user-specific preferences, address cold-start scenarios, and generate diverse and interpretable recommendations. The optimal model (SVD) achieved the lowest RMSE (~0.87), indicating strong predictive performance. The hybrid models further improved flexibility by dynamically adapting to user history depth..</a:t>
            </a: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FCD044C-E787-561A-D7C2-47A22B932AA5}"/>
              </a:ext>
            </a:extLst>
          </p:cNvPr>
          <p:cNvSpPr txBox="1"/>
          <p:nvPr/>
        </p:nvSpPr>
        <p:spPr>
          <a:xfrm>
            <a:off x="631882" y="3850875"/>
            <a:ext cx="12719011" cy="4906151"/>
          </a:xfrm>
          <a:prstGeom prst="rect">
            <a:avLst/>
          </a:prstGeom>
          <a:noFill/>
        </p:spPr>
        <p:txBody>
          <a:bodyPr wrap="square">
            <a:spAutoFit/>
          </a:bodyPr>
          <a:lstStyle/>
          <a:p>
            <a:pPr marL="0" indent="0" algn="l">
              <a:lnSpc>
                <a:spcPts val="2850"/>
              </a:lnSpc>
              <a:buNone/>
            </a:pPr>
            <a:r>
              <a:rPr lang="en-US" sz="2000" dirty="0">
                <a:solidFill>
                  <a:srgbClr val="D6E5EF"/>
                </a:solidFill>
                <a:latin typeface="Times New Roman" panose="02020603050405020304" pitchFamily="18" charset="0"/>
                <a:ea typeface="Roboto" pitchFamily="34" charset="-122"/>
                <a:cs typeface="Times New Roman" panose="02020603050405020304" pitchFamily="18" charset="0"/>
              </a:rPr>
              <a:t>For any additional questions, please contact these members:</a:t>
            </a:r>
          </a:p>
          <a:p>
            <a:pPr marL="0" indent="0" algn="l">
              <a:lnSpc>
                <a:spcPts val="2850"/>
              </a:lnSpc>
              <a:buNone/>
            </a:pPr>
            <a:endParaRPr lang="en-US" sz="2000" dirty="0">
              <a:solidFill>
                <a:srgbClr val="D6E5EF"/>
              </a:solidFill>
              <a:latin typeface="Times New Roman" panose="02020603050405020304" pitchFamily="18" charset="0"/>
              <a:ea typeface="Roboto" pitchFamily="34" charset="-122"/>
              <a:cs typeface="Times New Roman" panose="02020603050405020304" pitchFamily="18" charset="0"/>
            </a:endParaRPr>
          </a:p>
          <a:p>
            <a:pPr marL="342900" indent="-342900">
              <a:lnSpc>
                <a:spcPts val="2850"/>
              </a:lnSpc>
              <a:buClr>
                <a:srgbClr val="D6E5EF"/>
              </a:buClr>
              <a:buFont typeface="Wingdings" panose="05000000000000000000" pitchFamily="2" charset="2"/>
              <a:buChar char="Ø"/>
            </a:pPr>
            <a:r>
              <a:rPr lang="en-US" sz="2000" dirty="0">
                <a:solidFill>
                  <a:srgbClr val="D6E5EF"/>
                </a:solidFill>
                <a:latin typeface="Times New Roman" panose="02020603050405020304" pitchFamily="18" charset="0"/>
                <a:ea typeface="Roboto" pitchFamily="34" charset="-122"/>
                <a:cs typeface="Times New Roman" panose="02020603050405020304" pitchFamily="18" charset="0"/>
              </a:rPr>
              <a:t> Calistus Mwonga, </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hlinkClick r:id="rId4">
                  <a:extLst>
                    <a:ext uri="{A12FA001-AC4F-418D-AE19-62706E023703}">
                      <ahyp:hlinkClr xmlns:ahyp="http://schemas.microsoft.com/office/drawing/2018/hyperlinkcolor" val="tx"/>
                    </a:ext>
                  </a:extLst>
                </a:hlinkClick>
              </a:rPr>
              <a:t>calistusmwonga@gmail.com</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rPr>
              <a:t> </a:t>
            </a:r>
          </a:p>
          <a:p>
            <a:pPr>
              <a:lnSpc>
                <a:spcPts val="2850"/>
              </a:lnSpc>
              <a:buClr>
                <a:srgbClr val="D6E5EF"/>
              </a:buClr>
            </a:pPr>
            <a:endParaRPr lang="en-US" sz="2000" dirty="0">
              <a:solidFill>
                <a:srgbClr val="C6E8F2"/>
              </a:solidFill>
              <a:latin typeface="Times New Roman" panose="02020603050405020304" pitchFamily="18" charset="0"/>
              <a:ea typeface="Roboto" pitchFamily="34" charset="-122"/>
              <a:cs typeface="Times New Roman" panose="02020603050405020304" pitchFamily="18" charset="0"/>
            </a:endParaRPr>
          </a:p>
          <a:p>
            <a:pPr marL="342900" indent="-342900">
              <a:lnSpc>
                <a:spcPts val="2850"/>
              </a:lnSpc>
              <a:buClr>
                <a:srgbClr val="D6E5EF"/>
              </a:buClr>
              <a:buFont typeface="Wingdings" panose="05000000000000000000" pitchFamily="2" charset="2"/>
              <a:buChar char="Ø"/>
            </a:pPr>
            <a:r>
              <a:rPr lang="en-US" sz="2000" dirty="0">
                <a:solidFill>
                  <a:srgbClr val="D6E5EF"/>
                </a:solidFill>
                <a:latin typeface="Times New Roman" panose="02020603050405020304" pitchFamily="18" charset="0"/>
                <a:ea typeface="Roboto" pitchFamily="34" charset="-122"/>
                <a:cs typeface="Times New Roman" panose="02020603050405020304" pitchFamily="18" charset="0"/>
              </a:rPr>
              <a:t> Samwel Kipkemboi, </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hlinkClick r:id="rId5">
                  <a:extLst>
                    <a:ext uri="{A12FA001-AC4F-418D-AE19-62706E023703}">
                      <ahyp:hlinkClr xmlns:ahyp="http://schemas.microsoft.com/office/drawing/2018/hyperlinkcolor" val="tx"/>
                    </a:ext>
                  </a:extLst>
                </a:hlinkClick>
              </a:rPr>
              <a:t>samkemboi201@gmail.com</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rPr>
              <a:t> </a:t>
            </a:r>
          </a:p>
          <a:p>
            <a:pPr>
              <a:lnSpc>
                <a:spcPts val="2850"/>
              </a:lnSpc>
              <a:buClr>
                <a:srgbClr val="D6E5EF"/>
              </a:buClr>
            </a:pPr>
            <a:endParaRPr lang="en-US" sz="2000" dirty="0">
              <a:solidFill>
                <a:srgbClr val="C6E8F2"/>
              </a:solidFill>
              <a:latin typeface="Times New Roman" panose="02020603050405020304" pitchFamily="18" charset="0"/>
              <a:ea typeface="Roboto" pitchFamily="34" charset="-122"/>
              <a:cs typeface="Times New Roman" panose="02020603050405020304" pitchFamily="18" charset="0"/>
            </a:endParaRPr>
          </a:p>
          <a:p>
            <a:pPr marL="342900" indent="-342900">
              <a:lnSpc>
                <a:spcPts val="2850"/>
              </a:lnSpc>
              <a:buClr>
                <a:srgbClr val="D6E5EF"/>
              </a:buClr>
              <a:buFont typeface="Wingdings" panose="05000000000000000000" pitchFamily="2" charset="2"/>
              <a:buChar char="Ø"/>
            </a:pPr>
            <a:r>
              <a:rPr lang="en-US" sz="2000" dirty="0">
                <a:solidFill>
                  <a:srgbClr val="D6E5EF"/>
                </a:solidFill>
                <a:latin typeface="Times New Roman" panose="02020603050405020304" pitchFamily="18" charset="0"/>
                <a:ea typeface="Roboto" pitchFamily="34" charset="-122"/>
                <a:cs typeface="Times New Roman" panose="02020603050405020304" pitchFamily="18" charset="0"/>
              </a:rPr>
              <a:t> Brian Kanyenje, </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rPr>
              <a:t>bkanyenje@gmail.com</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rPr>
              <a:t> </a:t>
            </a:r>
          </a:p>
          <a:p>
            <a:pPr marL="342900" indent="-342900">
              <a:lnSpc>
                <a:spcPts val="2850"/>
              </a:lnSpc>
              <a:buClr>
                <a:srgbClr val="D6E5EF"/>
              </a:buClr>
              <a:buFont typeface="Wingdings" panose="05000000000000000000" pitchFamily="2" charset="2"/>
              <a:buChar char="Ø"/>
            </a:pPr>
            <a:endParaRPr lang="en-US" sz="2000" dirty="0">
              <a:solidFill>
                <a:srgbClr val="C6E8F2"/>
              </a:solidFill>
              <a:latin typeface="Times New Roman" panose="02020603050405020304" pitchFamily="18" charset="0"/>
              <a:ea typeface="Roboto" pitchFamily="34" charset="-122"/>
              <a:cs typeface="Times New Roman" panose="02020603050405020304" pitchFamily="18" charset="0"/>
            </a:endParaRPr>
          </a:p>
          <a:p>
            <a:pPr marL="342900" indent="-342900">
              <a:lnSpc>
                <a:spcPts val="2850"/>
              </a:lnSpc>
              <a:buClr>
                <a:srgbClr val="D6E5EF"/>
              </a:buClr>
              <a:buFont typeface="Wingdings" panose="05000000000000000000" pitchFamily="2" charset="2"/>
              <a:buChar char="Ø"/>
            </a:pPr>
            <a:r>
              <a:rPr lang="en-US" sz="2000" dirty="0">
                <a:solidFill>
                  <a:srgbClr val="D6E5EF"/>
                </a:solidFill>
                <a:latin typeface="Times New Roman" panose="02020603050405020304" pitchFamily="18" charset="0"/>
                <a:ea typeface="Roboto" pitchFamily="34" charset="-122"/>
                <a:cs typeface="Times New Roman" panose="02020603050405020304" pitchFamily="18" charset="0"/>
              </a:rPr>
              <a:t> Hannah Nyambura, </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hlinkClick r:id="rId7">
                  <a:extLst>
                    <a:ext uri="{A12FA001-AC4F-418D-AE19-62706E023703}">
                      <ahyp:hlinkClr xmlns:ahyp="http://schemas.microsoft.com/office/drawing/2018/hyperlinkcolor" val="tx"/>
                    </a:ext>
                  </a:extLst>
                </a:hlinkClick>
              </a:rPr>
              <a:t>anngachuhipg1@gmail.com</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rPr>
              <a:t> </a:t>
            </a:r>
          </a:p>
          <a:p>
            <a:pPr>
              <a:lnSpc>
                <a:spcPts val="2850"/>
              </a:lnSpc>
              <a:buClr>
                <a:srgbClr val="D6E5EF"/>
              </a:buClr>
            </a:pPr>
            <a:endParaRPr lang="en-US" sz="2000" dirty="0">
              <a:solidFill>
                <a:srgbClr val="C6E8F2"/>
              </a:solidFill>
              <a:latin typeface="Times New Roman" panose="02020603050405020304" pitchFamily="18" charset="0"/>
              <a:ea typeface="Roboto" pitchFamily="34" charset="-122"/>
              <a:cs typeface="Times New Roman" panose="02020603050405020304" pitchFamily="18" charset="0"/>
            </a:endParaRPr>
          </a:p>
          <a:p>
            <a:pPr marL="342900" indent="-342900">
              <a:lnSpc>
                <a:spcPts val="2850"/>
              </a:lnSpc>
              <a:buClr>
                <a:srgbClr val="D6E5EF"/>
              </a:buClr>
              <a:buFont typeface="Wingdings" panose="05000000000000000000" pitchFamily="2" charset="2"/>
              <a:buChar char="Ø"/>
            </a:pPr>
            <a:r>
              <a:rPr lang="en-US" sz="2000" dirty="0">
                <a:solidFill>
                  <a:srgbClr val="D6E5EF"/>
                </a:solidFill>
                <a:latin typeface="Times New Roman" panose="02020603050405020304" pitchFamily="18" charset="0"/>
                <a:ea typeface="Roboto" pitchFamily="34" charset="-122"/>
                <a:cs typeface="Times New Roman" panose="02020603050405020304" pitchFamily="18" charset="0"/>
              </a:rPr>
              <a:t> Kelvin Mutua, </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hlinkClick r:id="rId8">
                  <a:extLst>
                    <a:ext uri="{A12FA001-AC4F-418D-AE19-62706E023703}">
                      <ahyp:hlinkClr xmlns:ahyp="http://schemas.microsoft.com/office/drawing/2018/hyperlinkcolor" val="tx"/>
                    </a:ext>
                  </a:extLst>
                </a:hlinkClick>
              </a:rPr>
              <a:t>kelvinmutua787@gmail.com</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rPr>
              <a:t> </a:t>
            </a:r>
          </a:p>
          <a:p>
            <a:pPr marL="0" indent="0" algn="l">
              <a:lnSpc>
                <a:spcPts val="2850"/>
              </a:lnSpc>
              <a:buNone/>
            </a:pPr>
            <a:endParaRPr lang="en-US" sz="2000" dirty="0">
              <a:solidFill>
                <a:srgbClr val="D6E5EF"/>
              </a:solidFill>
              <a:latin typeface="Times New Roman" panose="02020603050405020304" pitchFamily="18" charset="0"/>
              <a:ea typeface="Roboto" pitchFamily="34" charset="-122"/>
              <a:cs typeface="Times New Roman" panose="02020603050405020304" pitchFamily="18" charset="0"/>
            </a:endParaRPr>
          </a:p>
          <a:p>
            <a:pPr marL="0" indent="0" algn="l">
              <a:lnSpc>
                <a:spcPts val="2850"/>
              </a:lnSpc>
              <a:buNone/>
            </a:pPr>
            <a:endParaRPr lang="en-US" sz="2000" dirty="0">
              <a:solidFill>
                <a:srgbClr val="D6E5EF"/>
              </a:solidFill>
              <a:latin typeface="Times New Roman" panose="02020603050405020304" pitchFamily="18" charset="0"/>
              <a:ea typeface="Roboto" pitchFamily="34" charset="-122"/>
              <a:cs typeface="Times New Roman" panose="02020603050405020304" pitchFamily="18" charset="0"/>
            </a:endParaRPr>
          </a:p>
        </p:txBody>
      </p:sp>
    </p:spTree>
    <p:extLst>
      <p:ext uri="{BB962C8B-B14F-4D97-AF65-F5344CB8AC3E}">
        <p14:creationId xmlns:p14="http://schemas.microsoft.com/office/powerpoint/2010/main" val="881556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367989" y="3219366"/>
            <a:ext cx="14630400" cy="708779"/>
          </a:xfrm>
          <a:prstGeom prst="rect">
            <a:avLst/>
          </a:prstGeom>
          <a:noFill/>
          <a:ln/>
        </p:spPr>
        <p:txBody>
          <a:bodyPr wrap="none" lIns="0" tIns="0" rIns="0" bIns="0" rtlCol="0" anchor="t"/>
          <a:lstStyle/>
          <a:p>
            <a:pPr marL="0" indent="0" algn="ctr">
              <a:lnSpc>
                <a:spcPts val="5550"/>
              </a:lnSpc>
              <a:buNone/>
            </a:pPr>
            <a:r>
              <a:rPr lang="en-US" sz="4450" b="1" dirty="0">
                <a:solidFill>
                  <a:srgbClr val="76B9FF"/>
                </a:solidFill>
                <a:latin typeface="Roboto Slab" pitchFamily="34" charset="0"/>
                <a:ea typeface="Roboto Slab" pitchFamily="34" charset="-122"/>
                <a:cs typeface="Roboto Slab" pitchFamily="34" charset="-120"/>
              </a:rPr>
              <a:t>OVERVIEW</a:t>
            </a:r>
            <a:endParaRPr lang="en-US" sz="4450" b="1" dirty="0"/>
          </a:p>
        </p:txBody>
      </p:sp>
      <p:sp>
        <p:nvSpPr>
          <p:cNvPr id="3" name="Text 1"/>
          <p:cNvSpPr/>
          <p:nvPr/>
        </p:nvSpPr>
        <p:spPr>
          <a:xfrm>
            <a:off x="490654" y="4584698"/>
            <a:ext cx="13771757" cy="2121109"/>
          </a:xfrm>
          <a:prstGeom prst="rect">
            <a:avLst/>
          </a:prstGeom>
          <a:noFill/>
          <a:ln/>
        </p:spPr>
        <p:txBody>
          <a:bodyPr wrap="square" lIns="0" tIns="0" rIns="0" bIns="0" rtlCol="0" anchor="t"/>
          <a:lstStyle/>
          <a:p>
            <a:pPr>
              <a:lnSpc>
                <a:spcPts val="2850"/>
              </a:lnSpc>
            </a:pPr>
            <a:r>
              <a:rPr lang="en-US" sz="1750" dirty="0">
                <a:solidFill>
                  <a:srgbClr val="D6E5EF"/>
                </a:solidFill>
                <a:latin typeface="Roboto" pitchFamily="34" charset="0"/>
                <a:ea typeface="Roboto" pitchFamily="34" charset="-122"/>
                <a:cs typeface="Roboto" pitchFamily="34" charset="-120"/>
              </a:rPr>
              <a:t>This project aims to build a personalized movie recommendation system using the MovieLens dataset to help users quickly find movies they are likely to enjoy. The system combines collaborative filtering and content-based filtering to make accurate, tailored recommendations. It is designed to serve both regular users and first-time users effectively. This solution can help streaming platforms improve content discovery, increase engagement, and reduce user frustration</a:t>
            </a:r>
          </a:p>
          <a:p>
            <a:pPr marL="0" indent="0" algn="l">
              <a:lnSpc>
                <a:spcPts val="2850"/>
              </a:lnSpc>
              <a:buNone/>
            </a:pPr>
            <a:endParaRPr lang="en-US" sz="1750" dirty="0"/>
          </a:p>
        </p:txBody>
      </p:sp>
      <p:sp>
        <p:nvSpPr>
          <p:cNvPr id="4" name="Shape 7">
            <a:extLst>
              <a:ext uri="{FF2B5EF4-FFF2-40B4-BE49-F238E27FC236}">
                <a16:creationId xmlns:a16="http://schemas.microsoft.com/office/drawing/2014/main" id="{C64AD6A1-3E5C-FC59-F7DA-DD3674DF04F7}"/>
              </a:ext>
            </a:extLst>
          </p:cNvPr>
          <p:cNvSpPr/>
          <p:nvPr/>
        </p:nvSpPr>
        <p:spPr>
          <a:xfrm>
            <a:off x="12645483" y="7640955"/>
            <a:ext cx="1895707" cy="482560"/>
          </a:xfrm>
          <a:prstGeom prst="roundRect">
            <a:avLst>
              <a:gd name="adj" fmla="val 6668"/>
            </a:avLst>
          </a:prstGeom>
          <a:solidFill>
            <a:srgbClr val="202733"/>
          </a:solidFill>
          <a:ln/>
        </p:spPr>
      </p:sp>
      <p:pic>
        <p:nvPicPr>
          <p:cNvPr id="6" name="Picture 5">
            <a:extLst>
              <a:ext uri="{FF2B5EF4-FFF2-40B4-BE49-F238E27FC236}">
                <a16:creationId xmlns:a16="http://schemas.microsoft.com/office/drawing/2014/main" id="{33184DCC-7299-A9DB-6AEA-865758946D5F}"/>
              </a:ext>
            </a:extLst>
          </p:cNvPr>
          <p:cNvPicPr>
            <a:picLocks noChangeAspect="1"/>
          </p:cNvPicPr>
          <p:nvPr/>
        </p:nvPicPr>
        <p:blipFill>
          <a:blip r:embed="rId3"/>
          <a:stretch>
            <a:fillRect/>
          </a:stretch>
        </p:blipFill>
        <p:spPr>
          <a:xfrm>
            <a:off x="0" y="0"/>
            <a:ext cx="14630399" cy="2977376"/>
          </a:xfrm>
          <a:prstGeom prst="rect">
            <a:avLst/>
          </a:prstGeom>
        </p:spPr>
      </p:pic>
      <p:sp>
        <p:nvSpPr>
          <p:cNvPr id="10" name="TextBox 9">
            <a:extLst>
              <a:ext uri="{FF2B5EF4-FFF2-40B4-BE49-F238E27FC236}">
                <a16:creationId xmlns:a16="http://schemas.microsoft.com/office/drawing/2014/main" id="{46FBD370-E52E-A5A3-5530-E471E402585C}"/>
              </a:ext>
            </a:extLst>
          </p:cNvPr>
          <p:cNvSpPr txBox="1"/>
          <p:nvPr/>
        </p:nvSpPr>
        <p:spPr>
          <a:xfrm>
            <a:off x="3381608" y="3930134"/>
            <a:ext cx="7499194" cy="369332"/>
          </a:xfrm>
          <a:prstGeom prst="rect">
            <a:avLst/>
          </a:prstGeom>
          <a:noFill/>
        </p:spPr>
        <p:txBody>
          <a:bodyPr wrap="square">
            <a:spAutoFit/>
          </a:bodyPr>
          <a:lstStyle/>
          <a:p>
            <a:pPr>
              <a:buNone/>
            </a:pPr>
            <a:endParaRPr lang="en-US" dirty="0"/>
          </a:p>
        </p:txBody>
      </p:sp>
      <p:pic>
        <p:nvPicPr>
          <p:cNvPr id="11" name="Image 0" descr="preencoded.png">
            <a:extLst>
              <a:ext uri="{FF2B5EF4-FFF2-40B4-BE49-F238E27FC236}">
                <a16:creationId xmlns:a16="http://schemas.microsoft.com/office/drawing/2014/main" id="{4E73A9C0-B0C9-5ED7-E96E-9A58571681BC}"/>
              </a:ext>
            </a:extLst>
          </p:cNvPr>
          <p:cNvPicPr>
            <a:picLocks noChangeAspect="1"/>
          </p:cNvPicPr>
          <p:nvPr/>
        </p:nvPicPr>
        <p:blipFill>
          <a:blip r:embed="rId4"/>
          <a:stretch>
            <a:fillRect/>
          </a:stretch>
        </p:blipFill>
        <p:spPr>
          <a:xfrm>
            <a:off x="-11152" y="13903"/>
            <a:ext cx="14630400" cy="297737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1C3EDA2-84CB-708B-32E8-604740A19BEF}"/>
              </a:ext>
            </a:extLst>
          </p:cNvPr>
          <p:cNvPicPr>
            <a:picLocks noChangeAspect="1"/>
          </p:cNvPicPr>
          <p:nvPr/>
        </p:nvPicPr>
        <p:blipFill>
          <a:blip r:embed="rId3"/>
          <a:stretch>
            <a:fillRect/>
          </a:stretch>
        </p:blipFill>
        <p:spPr>
          <a:xfrm>
            <a:off x="1" y="0"/>
            <a:ext cx="14630399" cy="8229600"/>
          </a:xfrm>
          <a:prstGeom prst="rect">
            <a:avLst/>
          </a:prstGeom>
        </p:spPr>
      </p:pic>
      <p:sp>
        <p:nvSpPr>
          <p:cNvPr id="2" name="Text 0"/>
          <p:cNvSpPr/>
          <p:nvPr/>
        </p:nvSpPr>
        <p:spPr>
          <a:xfrm>
            <a:off x="1" y="327378"/>
            <a:ext cx="14630400" cy="798965"/>
          </a:xfrm>
          <a:prstGeom prst="rect">
            <a:avLst/>
          </a:prstGeom>
          <a:noFill/>
          <a:ln/>
        </p:spPr>
        <p:txBody>
          <a:bodyPr wrap="none" lIns="0" tIns="0" rIns="0" bIns="0" rtlCol="0" anchor="t"/>
          <a:lstStyle/>
          <a:p>
            <a:pPr marL="0" indent="0" algn="ctr">
              <a:lnSpc>
                <a:spcPts val="5250"/>
              </a:lnSpc>
              <a:buNone/>
            </a:pPr>
            <a:r>
              <a:rPr lang="en-US" sz="6000" b="1" dirty="0">
                <a:solidFill>
                  <a:srgbClr val="76B9FF"/>
                </a:solidFill>
                <a:latin typeface="Roboto Slab" pitchFamily="34" charset="0"/>
                <a:ea typeface="Roboto Slab" pitchFamily="34" charset="-122"/>
                <a:cs typeface="Roboto Slab" pitchFamily="34" charset="-120"/>
              </a:rPr>
              <a:t>OUTLINE</a:t>
            </a:r>
            <a:endParaRPr lang="en-US" sz="6000" b="1" dirty="0"/>
          </a:p>
        </p:txBody>
      </p:sp>
      <p:sp>
        <p:nvSpPr>
          <p:cNvPr id="4" name="Text 2"/>
          <p:cNvSpPr/>
          <p:nvPr/>
        </p:nvSpPr>
        <p:spPr>
          <a:xfrm>
            <a:off x="628025" y="642415"/>
            <a:ext cx="6296882" cy="5876692"/>
          </a:xfrm>
          <a:prstGeom prst="rect">
            <a:avLst/>
          </a:prstGeom>
          <a:noFill/>
          <a:ln/>
        </p:spPr>
        <p:txBody>
          <a:bodyPr wrap="none" lIns="0" tIns="0" rIns="0" bIns="0" rtlCol="0" anchor="t"/>
          <a:lstStyle/>
          <a:p>
            <a:pPr algn="l">
              <a:lnSpc>
                <a:spcPct val="150000"/>
              </a:lnSpc>
              <a:buClr>
                <a:srgbClr val="76B9FF"/>
              </a:buClr>
            </a:pPr>
            <a:endParaRPr lang="en-US" sz="3200" dirty="0">
              <a:solidFill>
                <a:srgbClr val="D6E5EF"/>
              </a:solidFill>
              <a:latin typeface="Roboto Slab" pitchFamily="34" charset="0"/>
              <a:ea typeface="Roboto Slab" pitchFamily="34" charset="-122"/>
              <a:cs typeface="Roboto Slab" pitchFamily="34" charset="-120"/>
            </a:endParaRPr>
          </a:p>
          <a:p>
            <a:pPr marL="342900" indent="-342900">
              <a:lnSpc>
                <a:spcPct val="150000"/>
              </a:lnSpc>
              <a:buClr>
                <a:srgbClr val="76B9FF"/>
              </a:buClr>
              <a:buFont typeface="Wingdings" panose="05000000000000000000" pitchFamily="2" charset="2"/>
              <a:buChar char="v"/>
            </a:pPr>
            <a:r>
              <a:rPr lang="en-US" sz="3200" dirty="0">
                <a:solidFill>
                  <a:srgbClr val="D6E5EF"/>
                </a:solidFill>
              </a:rPr>
              <a:t>Business problem</a:t>
            </a:r>
          </a:p>
          <a:p>
            <a:pPr marL="342900" indent="-342900">
              <a:lnSpc>
                <a:spcPct val="150000"/>
              </a:lnSpc>
              <a:buClr>
                <a:srgbClr val="76B9FF"/>
              </a:buClr>
              <a:buFont typeface="Wingdings" panose="05000000000000000000" pitchFamily="2" charset="2"/>
              <a:buChar char="v"/>
            </a:pPr>
            <a:r>
              <a:rPr lang="en-US" sz="3200" dirty="0">
                <a:solidFill>
                  <a:srgbClr val="D6E5EF"/>
                </a:solidFill>
              </a:rPr>
              <a:t>Objectives</a:t>
            </a:r>
          </a:p>
          <a:p>
            <a:pPr marL="342900" indent="-342900">
              <a:lnSpc>
                <a:spcPct val="150000"/>
              </a:lnSpc>
              <a:buClr>
                <a:srgbClr val="76B9FF"/>
              </a:buClr>
              <a:buFont typeface="Wingdings" panose="05000000000000000000" pitchFamily="2" charset="2"/>
              <a:buChar char="v"/>
            </a:pPr>
            <a:r>
              <a:rPr lang="en-US" sz="3200" dirty="0">
                <a:solidFill>
                  <a:srgbClr val="D6E5EF"/>
                </a:solidFill>
              </a:rPr>
              <a:t>Data overview</a:t>
            </a:r>
          </a:p>
          <a:p>
            <a:pPr marL="342900" indent="-342900">
              <a:lnSpc>
                <a:spcPct val="150000"/>
              </a:lnSpc>
              <a:buClr>
                <a:srgbClr val="76B9FF"/>
              </a:buClr>
              <a:buFont typeface="Wingdings" panose="05000000000000000000" pitchFamily="2" charset="2"/>
              <a:buChar char="v"/>
            </a:pPr>
            <a:r>
              <a:rPr lang="en-US" sz="3200" dirty="0">
                <a:solidFill>
                  <a:srgbClr val="D6E5EF"/>
                </a:solidFill>
              </a:rPr>
              <a:t>Visualizations and Results</a:t>
            </a:r>
          </a:p>
          <a:p>
            <a:pPr marL="342900" indent="-342900">
              <a:lnSpc>
                <a:spcPct val="150000"/>
              </a:lnSpc>
              <a:buClr>
                <a:srgbClr val="76B9FF"/>
              </a:buClr>
              <a:buFont typeface="Wingdings" panose="05000000000000000000" pitchFamily="2" charset="2"/>
              <a:buChar char="v"/>
            </a:pPr>
            <a:r>
              <a:rPr lang="en-US" sz="3200" dirty="0">
                <a:solidFill>
                  <a:srgbClr val="D6E5EF"/>
                </a:solidFill>
              </a:rPr>
              <a:t>Business recommendations</a:t>
            </a:r>
          </a:p>
          <a:p>
            <a:pPr marL="342900" indent="-342900">
              <a:lnSpc>
                <a:spcPct val="150000"/>
              </a:lnSpc>
              <a:buClr>
                <a:srgbClr val="76B9FF"/>
              </a:buClr>
              <a:buFont typeface="Wingdings" panose="05000000000000000000" pitchFamily="2" charset="2"/>
              <a:buChar char="v"/>
            </a:pPr>
            <a:r>
              <a:rPr lang="en-US" sz="3200" dirty="0">
                <a:solidFill>
                  <a:srgbClr val="D6E5EF"/>
                </a:solidFill>
              </a:rPr>
              <a:t>Conclusions</a:t>
            </a:r>
          </a:p>
          <a:p>
            <a:pPr marL="342900" indent="-342900">
              <a:lnSpc>
                <a:spcPct val="150000"/>
              </a:lnSpc>
              <a:buClr>
                <a:srgbClr val="76B9FF"/>
              </a:buClr>
              <a:buFont typeface="Wingdings" panose="05000000000000000000" pitchFamily="2" charset="2"/>
              <a:buChar char="v"/>
            </a:pPr>
            <a:r>
              <a:rPr lang="en-US" sz="3200" dirty="0">
                <a:solidFill>
                  <a:srgbClr val="D6E5EF"/>
                </a:solidFill>
              </a:rPr>
              <a:t>Contacts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0" y="3080810"/>
            <a:ext cx="14630400" cy="644366"/>
          </a:xfrm>
          <a:prstGeom prst="rect">
            <a:avLst/>
          </a:prstGeom>
          <a:noFill/>
          <a:ln/>
        </p:spPr>
        <p:txBody>
          <a:bodyPr wrap="none" lIns="0" tIns="0" rIns="0" bIns="0" rtlCol="0" anchor="t"/>
          <a:lstStyle/>
          <a:p>
            <a:pPr marL="0" indent="0" algn="ctr">
              <a:lnSpc>
                <a:spcPts val="5050"/>
              </a:lnSpc>
              <a:buNone/>
            </a:pPr>
            <a:r>
              <a:rPr lang="en-US" sz="4050" b="1" dirty="0">
                <a:solidFill>
                  <a:srgbClr val="76B9FF"/>
                </a:solidFill>
                <a:latin typeface="Roboto Slab" pitchFamily="34" charset="0"/>
                <a:ea typeface="Roboto Slab" pitchFamily="34" charset="-122"/>
                <a:cs typeface="Roboto Slab" pitchFamily="34" charset="-120"/>
              </a:rPr>
              <a:t>BUSINESS PROBLEM</a:t>
            </a:r>
            <a:endParaRPr lang="en-US" sz="4050" b="1" dirty="0"/>
          </a:p>
        </p:txBody>
      </p:sp>
      <p:sp>
        <p:nvSpPr>
          <p:cNvPr id="3" name="Text 1"/>
          <p:cNvSpPr/>
          <p:nvPr/>
        </p:nvSpPr>
        <p:spPr>
          <a:xfrm>
            <a:off x="634023" y="4031033"/>
            <a:ext cx="12704431" cy="3958773"/>
          </a:xfrm>
          <a:prstGeom prst="rect">
            <a:avLst/>
          </a:prstGeom>
          <a:noFill/>
          <a:ln/>
        </p:spPr>
        <p:txBody>
          <a:bodyPr wrap="square" lIns="0" tIns="0" rIns="0" bIns="0" rtlCol="0" anchor="t"/>
          <a:lstStyle/>
          <a:p>
            <a:pPr marL="0" indent="0" algn="l">
              <a:lnSpc>
                <a:spcPts val="2550"/>
              </a:lnSpc>
              <a:buNone/>
            </a:pPr>
            <a:r>
              <a:rPr lang="en-US" sz="2000" dirty="0">
                <a:solidFill>
                  <a:srgbClr val="D6E5EF"/>
                </a:solidFill>
                <a:latin typeface="Roboto" pitchFamily="34" charset="0"/>
                <a:ea typeface="Roboto" pitchFamily="34" charset="-122"/>
                <a:cs typeface="Roboto" pitchFamily="34" charset="-120"/>
              </a:rPr>
              <a:t>Users of StreamTime Films often struggle to discover content that matches their preferences due to the vast number of available options. With thousands of movies to choose from, users often feel and find it difficult to locate movies that match their interests, since most don't scroll deeply or explore the site extensively. This leads to frustration, decision fatigue and in some cases abandoning the platform.</a:t>
            </a:r>
          </a:p>
          <a:p>
            <a:pPr marL="0" indent="0" algn="l">
              <a:lnSpc>
                <a:spcPts val="2550"/>
              </a:lnSpc>
              <a:buNone/>
            </a:pPr>
            <a:endParaRPr lang="en-US" sz="2000" dirty="0">
              <a:solidFill>
                <a:srgbClr val="D6E5EF"/>
              </a:solidFill>
              <a:latin typeface="Roboto" pitchFamily="34" charset="0"/>
              <a:ea typeface="Roboto" pitchFamily="34" charset="-122"/>
              <a:cs typeface="Roboto" pitchFamily="34" charset="-120"/>
            </a:endParaRPr>
          </a:p>
          <a:p>
            <a:pPr>
              <a:lnSpc>
                <a:spcPts val="2550"/>
              </a:lnSpc>
            </a:pPr>
            <a:r>
              <a:rPr lang="en-US" sz="2000" dirty="0">
                <a:solidFill>
                  <a:srgbClr val="D6E5EF"/>
                </a:solidFill>
                <a:latin typeface="Roboto" pitchFamily="34" charset="0"/>
                <a:ea typeface="Roboto" pitchFamily="34" charset="-122"/>
                <a:cs typeface="Roboto" pitchFamily="34" charset="-120"/>
              </a:rPr>
              <a:t>As a result, StreamTime Films faces a critical challenge in retaining users and maintaining long-term engagement, which directly impacts business sustainability.</a:t>
            </a:r>
            <a:endParaRPr lang="en-US" sz="2000" dirty="0"/>
          </a:p>
          <a:p>
            <a:pPr marL="0" indent="0" algn="l">
              <a:lnSpc>
                <a:spcPts val="2550"/>
              </a:lnSpc>
              <a:buNone/>
            </a:pPr>
            <a:endParaRPr lang="en-US" sz="2000" dirty="0"/>
          </a:p>
        </p:txBody>
      </p:sp>
      <p:sp>
        <p:nvSpPr>
          <p:cNvPr id="6" name="Shape 7">
            <a:extLst>
              <a:ext uri="{FF2B5EF4-FFF2-40B4-BE49-F238E27FC236}">
                <a16:creationId xmlns:a16="http://schemas.microsoft.com/office/drawing/2014/main" id="{0FBBB6E8-CEC0-6276-A4E6-ACCA5037F31A}"/>
              </a:ext>
            </a:extLst>
          </p:cNvPr>
          <p:cNvSpPr/>
          <p:nvPr/>
        </p:nvSpPr>
        <p:spPr>
          <a:xfrm>
            <a:off x="12645483" y="7640955"/>
            <a:ext cx="1895707" cy="482560"/>
          </a:xfrm>
          <a:prstGeom prst="roundRect">
            <a:avLst>
              <a:gd name="adj" fmla="val 6668"/>
            </a:avLst>
          </a:prstGeom>
          <a:solidFill>
            <a:srgbClr val="202733"/>
          </a:solidFill>
          <a:ln/>
        </p:spPr>
      </p:sp>
      <p:pic>
        <p:nvPicPr>
          <p:cNvPr id="9" name="Image 0" descr="preencoded.png">
            <a:extLst>
              <a:ext uri="{FF2B5EF4-FFF2-40B4-BE49-F238E27FC236}">
                <a16:creationId xmlns:a16="http://schemas.microsoft.com/office/drawing/2014/main" id="{D7DE9B07-5219-ECCA-38FA-52485117AA80}"/>
              </a:ext>
            </a:extLst>
          </p:cNvPr>
          <p:cNvPicPr>
            <a:picLocks noChangeAspect="1"/>
          </p:cNvPicPr>
          <p:nvPr/>
        </p:nvPicPr>
        <p:blipFill>
          <a:blip r:embed="rId3"/>
          <a:stretch>
            <a:fillRect/>
          </a:stretch>
        </p:blipFill>
        <p:spPr>
          <a:xfrm>
            <a:off x="0" y="0"/>
            <a:ext cx="14630400" cy="28352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896FEEE-1225-DFFE-48CE-ED7D78109C7F}"/>
              </a:ext>
            </a:extLst>
          </p:cNvPr>
          <p:cNvPicPr>
            <a:picLocks noChangeAspect="1"/>
          </p:cNvPicPr>
          <p:nvPr/>
        </p:nvPicPr>
        <p:blipFill>
          <a:blip r:embed="rId3">
            <a:alphaModFix amt="10000"/>
          </a:blip>
          <a:stretch>
            <a:fillRect/>
          </a:stretch>
        </p:blipFill>
        <p:spPr>
          <a:xfrm>
            <a:off x="0" y="-73749"/>
            <a:ext cx="14630399" cy="8229600"/>
          </a:xfrm>
          <a:prstGeom prst="rect">
            <a:avLst/>
          </a:prstGeom>
          <a:blipFill dpi="0" rotWithShape="1">
            <a:blip r:embed="rId4">
              <a:alphaModFix amt="10000"/>
              <a:extLst>
                <a:ext uri="{96DAC541-7B7A-43D3-8B79-37D633B846F1}">
                  <asvg:svgBlip xmlns:asvg="http://schemas.microsoft.com/office/drawing/2016/SVG/main" r:embed="rId5"/>
                </a:ext>
              </a:extLst>
            </a:blip>
            <a:srcRect/>
            <a:stretch>
              <a:fillRect/>
            </a:stretch>
          </a:blipFill>
        </p:spPr>
      </p:pic>
      <p:sp>
        <p:nvSpPr>
          <p:cNvPr id="2" name="Text 0"/>
          <p:cNvSpPr/>
          <p:nvPr/>
        </p:nvSpPr>
        <p:spPr>
          <a:xfrm>
            <a:off x="-124837" y="403609"/>
            <a:ext cx="14630400" cy="708779"/>
          </a:xfrm>
          <a:prstGeom prst="rect">
            <a:avLst/>
          </a:prstGeom>
          <a:noFill/>
          <a:ln/>
        </p:spPr>
        <p:txBody>
          <a:bodyPr wrap="none" lIns="0" tIns="0" rIns="0" bIns="0" rtlCol="0" anchor="t"/>
          <a:lstStyle/>
          <a:p>
            <a:pPr marL="0" indent="0" algn="ctr">
              <a:lnSpc>
                <a:spcPts val="5550"/>
              </a:lnSpc>
              <a:buNone/>
            </a:pPr>
            <a:r>
              <a:rPr lang="en-US" sz="4450" b="1" dirty="0">
                <a:solidFill>
                  <a:srgbClr val="76B9FF"/>
                </a:solidFill>
                <a:latin typeface="Roboto Slab" pitchFamily="34" charset="0"/>
                <a:ea typeface="Roboto Slab" pitchFamily="34" charset="-122"/>
                <a:cs typeface="Roboto Slab" pitchFamily="34" charset="-120"/>
              </a:rPr>
              <a:t>OBJECTIVES</a:t>
            </a:r>
            <a:endParaRPr lang="en-US" sz="4450" b="1" dirty="0"/>
          </a:p>
        </p:txBody>
      </p:sp>
      <p:pic>
        <p:nvPicPr>
          <p:cNvPr id="3" name="Image 0" descr="preencoded.png"/>
          <p:cNvPicPr>
            <a:picLocks noChangeAspect="1"/>
          </p:cNvPicPr>
          <p:nvPr/>
        </p:nvPicPr>
        <p:blipFill>
          <a:blip r:embed="rId6"/>
          <a:stretch>
            <a:fillRect/>
          </a:stretch>
        </p:blipFill>
        <p:spPr>
          <a:xfrm>
            <a:off x="782419" y="2289902"/>
            <a:ext cx="6407944" cy="340162"/>
          </a:xfrm>
          <a:prstGeom prst="rect">
            <a:avLst/>
          </a:prstGeom>
        </p:spPr>
      </p:pic>
      <p:sp>
        <p:nvSpPr>
          <p:cNvPr id="5" name="Text 1"/>
          <p:cNvSpPr/>
          <p:nvPr/>
        </p:nvSpPr>
        <p:spPr>
          <a:xfrm>
            <a:off x="3861614" y="2190631"/>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Roboto Slab" pitchFamily="34" charset="0"/>
                <a:ea typeface="Roboto Slab" pitchFamily="34" charset="-122"/>
                <a:cs typeface="Roboto Slab" pitchFamily="34" charset="-120"/>
              </a:rPr>
              <a:t>1</a:t>
            </a:r>
            <a:endParaRPr lang="en-US" sz="2100" dirty="0"/>
          </a:p>
        </p:txBody>
      </p:sp>
      <p:sp>
        <p:nvSpPr>
          <p:cNvPr id="7" name="Text 3"/>
          <p:cNvSpPr/>
          <p:nvPr/>
        </p:nvSpPr>
        <p:spPr>
          <a:xfrm>
            <a:off x="907395" y="2993712"/>
            <a:ext cx="5893356" cy="725805"/>
          </a:xfrm>
          <a:prstGeom prst="rect">
            <a:avLst/>
          </a:prstGeom>
          <a:noFill/>
          <a:ln/>
        </p:spPr>
        <p:txBody>
          <a:bodyPr wrap="square" lIns="0" tIns="0" rIns="0" bIns="0" rtlCol="0" anchor="t"/>
          <a:lstStyle/>
          <a:p>
            <a:pPr marL="0" indent="0" algn="l">
              <a:lnSpc>
                <a:spcPts val="2850"/>
              </a:lnSpc>
              <a:buNone/>
            </a:pPr>
            <a:r>
              <a:rPr lang="en-US" dirty="0">
                <a:solidFill>
                  <a:srgbClr val="D6E5EF"/>
                </a:solidFill>
                <a:latin typeface="Roboto" pitchFamily="34" charset="0"/>
                <a:ea typeface="Roboto" pitchFamily="34" charset="-122"/>
                <a:cs typeface="Roboto" pitchFamily="34" charset="-120"/>
              </a:rPr>
              <a:t>Identify the distribution of the number of ratings per movie.</a:t>
            </a:r>
            <a:endParaRPr lang="en-US" dirty="0"/>
          </a:p>
        </p:txBody>
      </p:sp>
      <p:pic>
        <p:nvPicPr>
          <p:cNvPr id="8" name="Image 2" descr="preencoded.png"/>
          <p:cNvPicPr>
            <a:picLocks noChangeAspect="1"/>
          </p:cNvPicPr>
          <p:nvPr/>
        </p:nvPicPr>
        <p:blipFill>
          <a:blip r:embed="rId6"/>
          <a:stretch>
            <a:fillRect/>
          </a:stretch>
        </p:blipFill>
        <p:spPr>
          <a:xfrm>
            <a:off x="7440039" y="2255817"/>
            <a:ext cx="6408063" cy="340162"/>
          </a:xfrm>
          <a:prstGeom prst="rect">
            <a:avLst/>
          </a:prstGeom>
        </p:spPr>
      </p:pic>
      <p:pic>
        <p:nvPicPr>
          <p:cNvPr id="9" name="Image 3" descr="preencoded.png"/>
          <p:cNvPicPr>
            <a:picLocks noChangeAspect="1"/>
          </p:cNvPicPr>
          <p:nvPr/>
        </p:nvPicPr>
        <p:blipFill>
          <a:blip r:embed="rId7"/>
          <a:stretch>
            <a:fillRect/>
          </a:stretch>
        </p:blipFill>
        <p:spPr>
          <a:xfrm>
            <a:off x="10292298" y="1113354"/>
            <a:ext cx="680442" cy="680442"/>
          </a:xfrm>
          <a:prstGeom prst="rect">
            <a:avLst/>
          </a:prstGeom>
        </p:spPr>
      </p:pic>
      <p:sp>
        <p:nvSpPr>
          <p:cNvPr id="10" name="Text 4"/>
          <p:cNvSpPr/>
          <p:nvPr/>
        </p:nvSpPr>
        <p:spPr>
          <a:xfrm>
            <a:off x="10355660" y="2175181"/>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Roboto Slab" pitchFamily="34" charset="0"/>
                <a:ea typeface="Roboto Slab" pitchFamily="34" charset="-122"/>
                <a:cs typeface="Roboto Slab" pitchFamily="34" charset="-120"/>
              </a:rPr>
              <a:t>2</a:t>
            </a:r>
            <a:endParaRPr lang="en-US" sz="2100" dirty="0"/>
          </a:p>
        </p:txBody>
      </p:sp>
      <p:sp>
        <p:nvSpPr>
          <p:cNvPr id="12" name="Text 6"/>
          <p:cNvSpPr/>
          <p:nvPr/>
        </p:nvSpPr>
        <p:spPr>
          <a:xfrm>
            <a:off x="7549633" y="2971986"/>
            <a:ext cx="5893475" cy="683477"/>
          </a:xfrm>
          <a:prstGeom prst="rect">
            <a:avLst/>
          </a:prstGeom>
          <a:noFill/>
          <a:ln/>
        </p:spPr>
        <p:txBody>
          <a:bodyPr wrap="none" lIns="0" tIns="0" rIns="0" bIns="0" rtlCol="0" anchor="t"/>
          <a:lstStyle/>
          <a:p>
            <a:pPr>
              <a:lnSpc>
                <a:spcPts val="2850"/>
              </a:lnSpc>
            </a:pPr>
            <a:r>
              <a:rPr lang="en-US" dirty="0">
                <a:solidFill>
                  <a:srgbClr val="D6E5EF"/>
                </a:solidFill>
                <a:latin typeface="Roboto" pitchFamily="34" charset="0"/>
                <a:ea typeface="Roboto" pitchFamily="34" charset="-122"/>
                <a:cs typeface="Roboto" pitchFamily="34" charset="-120"/>
              </a:rPr>
              <a:t>Investigating how users rate movies: rating distribution, </a:t>
            </a:r>
          </a:p>
          <a:p>
            <a:pPr>
              <a:lnSpc>
                <a:spcPts val="2850"/>
              </a:lnSpc>
            </a:pPr>
            <a:r>
              <a:rPr lang="en-US" dirty="0">
                <a:solidFill>
                  <a:srgbClr val="D6E5EF"/>
                </a:solidFill>
                <a:latin typeface="Roboto" pitchFamily="34" charset="0"/>
                <a:ea typeface="Roboto" pitchFamily="34" charset="-122"/>
                <a:cs typeface="Roboto" pitchFamily="34" charset="-120"/>
              </a:rPr>
              <a:t>biases, and engagement levels</a:t>
            </a:r>
            <a:endParaRPr lang="en-US" dirty="0"/>
          </a:p>
        </p:txBody>
      </p:sp>
      <p:pic>
        <p:nvPicPr>
          <p:cNvPr id="13" name="Image 4" descr="preencoded.png"/>
          <p:cNvPicPr>
            <a:picLocks noChangeAspect="1"/>
          </p:cNvPicPr>
          <p:nvPr/>
        </p:nvPicPr>
        <p:blipFill>
          <a:blip r:embed="rId6"/>
          <a:stretch>
            <a:fillRect/>
          </a:stretch>
        </p:blipFill>
        <p:spPr>
          <a:xfrm>
            <a:off x="657642" y="4900689"/>
            <a:ext cx="6407944" cy="340162"/>
          </a:xfrm>
          <a:prstGeom prst="rect">
            <a:avLst/>
          </a:prstGeom>
        </p:spPr>
      </p:pic>
      <p:pic>
        <p:nvPicPr>
          <p:cNvPr id="14" name="Image 5" descr="preencoded.png"/>
          <p:cNvPicPr>
            <a:picLocks noChangeAspect="1"/>
          </p:cNvPicPr>
          <p:nvPr/>
        </p:nvPicPr>
        <p:blipFill>
          <a:blip r:embed="rId7"/>
          <a:stretch>
            <a:fillRect/>
          </a:stretch>
        </p:blipFill>
        <p:spPr>
          <a:xfrm>
            <a:off x="3657540" y="4627959"/>
            <a:ext cx="680442" cy="680442"/>
          </a:xfrm>
          <a:prstGeom prst="rect">
            <a:avLst/>
          </a:prstGeom>
        </p:spPr>
      </p:pic>
      <p:sp>
        <p:nvSpPr>
          <p:cNvPr id="15" name="Text 7"/>
          <p:cNvSpPr/>
          <p:nvPr/>
        </p:nvSpPr>
        <p:spPr>
          <a:xfrm>
            <a:off x="3861614" y="4798100"/>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Roboto Slab" pitchFamily="34" charset="0"/>
                <a:ea typeface="Roboto Slab" pitchFamily="34" charset="-122"/>
                <a:cs typeface="Roboto Slab" pitchFamily="34" charset="-120"/>
              </a:rPr>
              <a:t>3</a:t>
            </a:r>
            <a:endParaRPr lang="en-US" sz="2100" dirty="0"/>
          </a:p>
        </p:txBody>
      </p:sp>
      <p:sp>
        <p:nvSpPr>
          <p:cNvPr id="16" name="Text 8"/>
          <p:cNvSpPr/>
          <p:nvPr/>
        </p:nvSpPr>
        <p:spPr>
          <a:xfrm>
            <a:off x="907395" y="5581131"/>
            <a:ext cx="6014502" cy="680442"/>
          </a:xfrm>
          <a:prstGeom prst="rect">
            <a:avLst/>
          </a:prstGeom>
          <a:noFill/>
          <a:ln/>
        </p:spPr>
        <p:txBody>
          <a:bodyPr wrap="none" lIns="0" tIns="0" rIns="0" bIns="0" rtlCol="0" anchor="t"/>
          <a:lstStyle/>
          <a:p>
            <a:pPr>
              <a:lnSpc>
                <a:spcPts val="2750"/>
              </a:lnSpc>
            </a:pPr>
            <a:r>
              <a:rPr lang="en-US" dirty="0">
                <a:solidFill>
                  <a:srgbClr val="D6E5EF"/>
                </a:solidFill>
                <a:latin typeface="Roboto Slab" pitchFamily="34" charset="0"/>
                <a:ea typeface="Roboto Slab" pitchFamily="34" charset="-122"/>
                <a:cs typeface="Roboto Slab" pitchFamily="34" charset="-120"/>
              </a:rPr>
              <a:t>Build content-based and collaborative </a:t>
            </a:r>
          </a:p>
          <a:p>
            <a:pPr>
              <a:lnSpc>
                <a:spcPts val="2750"/>
              </a:lnSpc>
            </a:pPr>
            <a:r>
              <a:rPr lang="en-US" dirty="0">
                <a:solidFill>
                  <a:srgbClr val="D6E5EF"/>
                </a:solidFill>
                <a:latin typeface="Roboto Slab" pitchFamily="34" charset="0"/>
                <a:ea typeface="Roboto Slab" pitchFamily="34" charset="-122"/>
                <a:cs typeface="Roboto Slab" pitchFamily="34" charset="-120"/>
              </a:rPr>
              <a:t>recommendation systems</a:t>
            </a:r>
            <a:endParaRPr lang="en-US" dirty="0"/>
          </a:p>
        </p:txBody>
      </p:sp>
      <p:pic>
        <p:nvPicPr>
          <p:cNvPr id="18" name="Image 6" descr="preencoded.png"/>
          <p:cNvPicPr>
            <a:picLocks noChangeAspect="1"/>
          </p:cNvPicPr>
          <p:nvPr/>
        </p:nvPicPr>
        <p:blipFill>
          <a:blip r:embed="rId6"/>
          <a:stretch>
            <a:fillRect/>
          </a:stretch>
        </p:blipFill>
        <p:spPr>
          <a:xfrm>
            <a:off x="7428548" y="4921240"/>
            <a:ext cx="6408063" cy="284710"/>
          </a:xfrm>
          <a:prstGeom prst="rect">
            <a:avLst/>
          </a:prstGeom>
        </p:spPr>
      </p:pic>
      <p:sp>
        <p:nvSpPr>
          <p:cNvPr id="20" name="Text 10"/>
          <p:cNvSpPr/>
          <p:nvPr/>
        </p:nvSpPr>
        <p:spPr>
          <a:xfrm>
            <a:off x="10496371" y="4798100"/>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Roboto Slab" pitchFamily="34" charset="0"/>
                <a:ea typeface="Roboto Slab" pitchFamily="34" charset="-122"/>
                <a:cs typeface="Roboto Slab" pitchFamily="34" charset="-120"/>
              </a:rPr>
              <a:t>4</a:t>
            </a:r>
            <a:endParaRPr lang="en-US" sz="2100" dirty="0"/>
          </a:p>
        </p:txBody>
      </p:sp>
      <p:sp>
        <p:nvSpPr>
          <p:cNvPr id="21" name="Text 11"/>
          <p:cNvSpPr/>
          <p:nvPr/>
        </p:nvSpPr>
        <p:spPr>
          <a:xfrm>
            <a:off x="7594920" y="5561492"/>
            <a:ext cx="6253182" cy="680442"/>
          </a:xfrm>
          <a:prstGeom prst="rect">
            <a:avLst/>
          </a:prstGeom>
          <a:noFill/>
          <a:ln/>
        </p:spPr>
        <p:txBody>
          <a:bodyPr wrap="none" lIns="0" tIns="0" rIns="0" bIns="0" rtlCol="0" anchor="t"/>
          <a:lstStyle/>
          <a:p>
            <a:pPr>
              <a:lnSpc>
                <a:spcPts val="2750"/>
              </a:lnSpc>
            </a:pPr>
            <a:r>
              <a:rPr lang="en-US" dirty="0">
                <a:solidFill>
                  <a:srgbClr val="D6E5EF"/>
                </a:solidFill>
                <a:latin typeface="Roboto Slab" pitchFamily="34" charset="0"/>
                <a:ea typeface="Roboto Slab" pitchFamily="34" charset="-122"/>
                <a:cs typeface="Roboto Slab" pitchFamily="34" charset="-120"/>
              </a:rPr>
              <a:t>Build a Hybrid Recommender System to merge</a:t>
            </a:r>
          </a:p>
          <a:p>
            <a:pPr>
              <a:lnSpc>
                <a:spcPts val="2750"/>
              </a:lnSpc>
            </a:pPr>
            <a:r>
              <a:rPr lang="en-US" dirty="0">
                <a:solidFill>
                  <a:srgbClr val="D6E5EF"/>
                </a:solidFill>
                <a:latin typeface="Roboto Slab" pitchFamily="34" charset="0"/>
                <a:ea typeface="Roboto Slab" pitchFamily="34" charset="-122"/>
                <a:cs typeface="Roboto Slab" pitchFamily="34" charset="-120"/>
              </a:rPr>
              <a:t>The best of both worlds</a:t>
            </a:r>
            <a:endParaRPr lang="en-US" dirty="0"/>
          </a:p>
        </p:txBody>
      </p:sp>
      <p:sp>
        <p:nvSpPr>
          <p:cNvPr id="23" name="Shape 7">
            <a:extLst>
              <a:ext uri="{FF2B5EF4-FFF2-40B4-BE49-F238E27FC236}">
                <a16:creationId xmlns:a16="http://schemas.microsoft.com/office/drawing/2014/main" id="{2F1C3AA2-1F54-8B80-C8EB-A256CD5FA35D}"/>
              </a:ext>
            </a:extLst>
          </p:cNvPr>
          <p:cNvSpPr/>
          <p:nvPr/>
        </p:nvSpPr>
        <p:spPr>
          <a:xfrm>
            <a:off x="12645483" y="7640955"/>
            <a:ext cx="1895707" cy="482560"/>
          </a:xfrm>
          <a:prstGeom prst="roundRect">
            <a:avLst>
              <a:gd name="adj" fmla="val 6668"/>
            </a:avLst>
          </a:prstGeom>
          <a:solidFill>
            <a:srgbClr val="202733"/>
          </a:solid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525190" y="289932"/>
            <a:ext cx="4763453" cy="595432"/>
          </a:xfrm>
          <a:prstGeom prst="rect">
            <a:avLst/>
          </a:prstGeom>
          <a:noFill/>
          <a:ln/>
        </p:spPr>
        <p:txBody>
          <a:bodyPr wrap="none" lIns="0" tIns="0" rIns="0" bIns="0" rtlCol="0" anchor="t"/>
          <a:lstStyle/>
          <a:p>
            <a:pPr marL="0" indent="0" algn="l">
              <a:lnSpc>
                <a:spcPts val="4650"/>
              </a:lnSpc>
              <a:buNone/>
            </a:pPr>
            <a:r>
              <a:rPr lang="en-US" sz="3750" b="1" dirty="0">
                <a:solidFill>
                  <a:srgbClr val="76B9FF"/>
                </a:solidFill>
                <a:latin typeface="Roboto Slab" pitchFamily="34" charset="0"/>
                <a:ea typeface="Roboto Slab" pitchFamily="34" charset="-122"/>
                <a:cs typeface="Roboto Slab" pitchFamily="34" charset="-120"/>
              </a:rPr>
              <a:t>DATA OVERVIEW</a:t>
            </a:r>
            <a:endParaRPr lang="en-US" sz="3750" b="1" dirty="0"/>
          </a:p>
        </p:txBody>
      </p:sp>
      <p:sp>
        <p:nvSpPr>
          <p:cNvPr id="3" name="Shape 1"/>
          <p:cNvSpPr/>
          <p:nvPr/>
        </p:nvSpPr>
        <p:spPr>
          <a:xfrm>
            <a:off x="573089" y="1073468"/>
            <a:ext cx="13319522" cy="6409000"/>
          </a:xfrm>
          <a:prstGeom prst="roundRect">
            <a:avLst>
              <a:gd name="adj" fmla="val 2612"/>
            </a:avLst>
          </a:prstGeom>
          <a:noFill/>
          <a:ln w="22860">
            <a:solidFill>
              <a:srgbClr val="585F6B"/>
            </a:solidFill>
            <a:prstDash val="solid"/>
          </a:ln>
        </p:spPr>
      </p:sp>
      <p:pic>
        <p:nvPicPr>
          <p:cNvPr id="4" name="Image 0" descr="preencoded.png"/>
          <p:cNvPicPr>
            <a:picLocks noChangeAspect="1"/>
          </p:cNvPicPr>
          <p:nvPr/>
        </p:nvPicPr>
        <p:blipFill>
          <a:blip r:embed="rId3"/>
          <a:stretch>
            <a:fillRect/>
          </a:stretch>
        </p:blipFill>
        <p:spPr>
          <a:xfrm>
            <a:off x="544570" y="1073468"/>
            <a:ext cx="139500" cy="6409000"/>
          </a:xfrm>
          <a:prstGeom prst="rect">
            <a:avLst/>
          </a:prstGeom>
        </p:spPr>
      </p:pic>
      <p:sp>
        <p:nvSpPr>
          <p:cNvPr id="23" name="Shape 7">
            <a:extLst>
              <a:ext uri="{FF2B5EF4-FFF2-40B4-BE49-F238E27FC236}">
                <a16:creationId xmlns:a16="http://schemas.microsoft.com/office/drawing/2014/main" id="{24AE1B83-5692-5A7E-0444-60611C101287}"/>
              </a:ext>
            </a:extLst>
          </p:cNvPr>
          <p:cNvSpPr/>
          <p:nvPr/>
        </p:nvSpPr>
        <p:spPr>
          <a:xfrm>
            <a:off x="12645483" y="7640955"/>
            <a:ext cx="1895707" cy="482560"/>
          </a:xfrm>
          <a:prstGeom prst="roundRect">
            <a:avLst>
              <a:gd name="adj" fmla="val 6668"/>
            </a:avLst>
          </a:prstGeom>
          <a:solidFill>
            <a:srgbClr val="202733"/>
          </a:solidFill>
          <a:ln/>
        </p:spPr>
      </p:sp>
      <p:pic>
        <p:nvPicPr>
          <p:cNvPr id="25" name="Image 0" descr="preencoded.png">
            <a:extLst>
              <a:ext uri="{FF2B5EF4-FFF2-40B4-BE49-F238E27FC236}">
                <a16:creationId xmlns:a16="http://schemas.microsoft.com/office/drawing/2014/main" id="{1B5C890C-B802-5ED7-28B4-83A3B13A60E9}"/>
              </a:ext>
            </a:extLst>
          </p:cNvPr>
          <p:cNvPicPr>
            <a:picLocks noChangeAspect="1"/>
          </p:cNvPicPr>
          <p:nvPr/>
        </p:nvPicPr>
        <p:blipFill>
          <a:blip r:embed="rId3"/>
          <a:stretch>
            <a:fillRect/>
          </a:stretch>
        </p:blipFill>
        <p:spPr>
          <a:xfrm>
            <a:off x="13822861" y="1073468"/>
            <a:ext cx="139500" cy="6409000"/>
          </a:xfrm>
          <a:prstGeom prst="rect">
            <a:avLst/>
          </a:prstGeom>
        </p:spPr>
      </p:pic>
      <p:sp>
        <p:nvSpPr>
          <p:cNvPr id="27" name="TextBox 26">
            <a:extLst>
              <a:ext uri="{FF2B5EF4-FFF2-40B4-BE49-F238E27FC236}">
                <a16:creationId xmlns:a16="http://schemas.microsoft.com/office/drawing/2014/main" id="{FAB72BD4-C233-DD5D-DAD4-EF88F43CB82D}"/>
              </a:ext>
            </a:extLst>
          </p:cNvPr>
          <p:cNvSpPr txBox="1"/>
          <p:nvPr/>
        </p:nvSpPr>
        <p:spPr>
          <a:xfrm>
            <a:off x="806369" y="1398196"/>
            <a:ext cx="13040521" cy="4602029"/>
          </a:xfrm>
          <a:prstGeom prst="rect">
            <a:avLst/>
          </a:prstGeom>
          <a:noFill/>
        </p:spPr>
        <p:txBody>
          <a:bodyPr wrap="square">
            <a:spAutoFit/>
          </a:bodyPr>
          <a:lstStyle/>
          <a:p>
            <a:pPr>
              <a:lnSpc>
                <a:spcPct val="150000"/>
              </a:lnSpc>
            </a:pPr>
            <a:r>
              <a:rPr lang="en-US" sz="2200" b="1" dirty="0">
                <a:solidFill>
                  <a:schemeClr val="bg1"/>
                </a:solidFill>
                <a:latin typeface="Times New Roman" panose="02020603050405020304" pitchFamily="18" charset="0"/>
                <a:cs typeface="Times New Roman" panose="02020603050405020304" pitchFamily="18" charset="0"/>
              </a:rPr>
              <a:t>Dataset Source</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a:solidFill>
                  <a:srgbClr val="C6E8F2"/>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The MovieLens dataset</a:t>
            </a:r>
            <a:r>
              <a:rPr lang="en-US" sz="2200" dirty="0">
                <a:solidFill>
                  <a:schemeClr val="bg1"/>
                </a:solidFill>
                <a:latin typeface="Times New Roman" panose="02020603050405020304" pitchFamily="18" charset="0"/>
                <a:cs typeface="Times New Roman" panose="02020603050405020304" pitchFamily="18" charset="0"/>
              </a:rPr>
              <a:t>, specifically the '</a:t>
            </a:r>
            <a:r>
              <a:rPr lang="en-US" sz="2200" b="1" dirty="0">
                <a:solidFill>
                  <a:schemeClr val="bg1"/>
                </a:solidFill>
                <a:latin typeface="Times New Roman" panose="02020603050405020304" pitchFamily="18" charset="0"/>
                <a:cs typeface="Times New Roman" panose="02020603050405020304" pitchFamily="18" charset="0"/>
              </a:rPr>
              <a:t>ml-latest</a:t>
            </a:r>
            <a:r>
              <a:rPr lang="en-US" sz="2200" dirty="0">
                <a:solidFill>
                  <a:schemeClr val="bg1"/>
                </a:solidFill>
                <a:latin typeface="Times New Roman" panose="02020603050405020304" pitchFamily="18" charset="0"/>
                <a:cs typeface="Times New Roman" panose="02020603050405020304" pitchFamily="18" charset="0"/>
              </a:rPr>
              <a:t>' version.</a:t>
            </a:r>
          </a:p>
          <a:p>
            <a:pPr>
              <a:lnSpc>
                <a:spcPct val="150000"/>
              </a:lnSpc>
            </a:pPr>
            <a:r>
              <a:rPr lang="en-US" sz="2200" dirty="0">
                <a:solidFill>
                  <a:schemeClr val="bg1"/>
                </a:solidFill>
                <a:latin typeface="Times New Roman" panose="02020603050405020304" pitchFamily="18" charset="0"/>
                <a:cs typeface="Times New Roman" panose="02020603050405020304" pitchFamily="18" charset="0"/>
              </a:rPr>
              <a:t>The dataset is quite large, containing over 100,000 ratings and information on nearly 10,000 movies.</a:t>
            </a:r>
          </a:p>
          <a:p>
            <a:pPr>
              <a:lnSpc>
                <a:spcPct val="150000"/>
              </a:lnSpc>
            </a:pPr>
            <a:r>
              <a:rPr lang="en-US" sz="2200" dirty="0">
                <a:solidFill>
                  <a:schemeClr val="bg1"/>
                </a:solidFill>
                <a:latin typeface="Times New Roman" panose="02020603050405020304" pitchFamily="18" charset="0"/>
                <a:cs typeface="Times New Roman" panose="02020603050405020304" pitchFamily="18" charset="0"/>
              </a:rPr>
              <a:t>What's Included: This dataset contains several files that give us different pieces of information:</a:t>
            </a:r>
          </a:p>
          <a:p>
            <a:pPr marL="285750" indent="-285750">
              <a:lnSpc>
                <a:spcPct val="150000"/>
              </a:lnSpc>
              <a:buFont typeface="Arial" panose="020B0604020202020204" pitchFamily="34" charset="0"/>
              <a:buChar char="•"/>
            </a:pPr>
            <a:r>
              <a:rPr lang="en-US" sz="2200" b="1" dirty="0">
                <a:solidFill>
                  <a:schemeClr val="bg1"/>
                </a:solidFill>
                <a:latin typeface="Times New Roman" panose="02020603050405020304" pitchFamily="18" charset="0"/>
                <a:cs typeface="Times New Roman" panose="02020603050405020304" pitchFamily="18" charset="0"/>
              </a:rPr>
              <a:t>ratings.csv: </a:t>
            </a:r>
            <a:r>
              <a:rPr lang="en-US" sz="2200" dirty="0">
                <a:solidFill>
                  <a:schemeClr val="bg1"/>
                </a:solidFill>
                <a:latin typeface="Times New Roman" panose="02020603050405020304" pitchFamily="18" charset="0"/>
                <a:cs typeface="Times New Roman" panose="02020603050405020304" pitchFamily="18" charset="0"/>
              </a:rPr>
              <a:t>This is the core file, containing user ratings for movies (User ID, Movie ID, Rating, Timestamp).</a:t>
            </a:r>
          </a:p>
          <a:p>
            <a:pPr marL="285750" indent="-285750">
              <a:lnSpc>
                <a:spcPct val="150000"/>
              </a:lnSpc>
              <a:buFont typeface="Arial" panose="020B0604020202020204" pitchFamily="34" charset="0"/>
              <a:buChar char="•"/>
            </a:pPr>
            <a:r>
              <a:rPr lang="en-US" sz="2200" b="1" dirty="0">
                <a:solidFill>
                  <a:schemeClr val="bg1"/>
                </a:solidFill>
                <a:latin typeface="Times New Roman" panose="02020603050405020304" pitchFamily="18" charset="0"/>
                <a:cs typeface="Times New Roman" panose="02020603050405020304" pitchFamily="18" charset="0"/>
              </a:rPr>
              <a:t>movies.csv: </a:t>
            </a:r>
            <a:r>
              <a:rPr lang="en-US" sz="2200" dirty="0">
                <a:solidFill>
                  <a:schemeClr val="bg1"/>
                </a:solidFill>
                <a:latin typeface="Times New Roman" panose="02020603050405020304" pitchFamily="18" charset="0"/>
                <a:cs typeface="Times New Roman" panose="02020603050405020304" pitchFamily="18" charset="0"/>
              </a:rPr>
              <a:t>This file provides details about the movies themselves (Movie ID, Title, Genres).</a:t>
            </a:r>
          </a:p>
          <a:p>
            <a:pPr marL="285750" indent="-285750">
              <a:lnSpc>
                <a:spcPct val="150000"/>
              </a:lnSpc>
              <a:buFont typeface="Arial" panose="020B0604020202020204" pitchFamily="34" charset="0"/>
              <a:buChar char="•"/>
            </a:pPr>
            <a:r>
              <a:rPr lang="en-US" sz="2200" b="1" dirty="0">
                <a:solidFill>
                  <a:schemeClr val="bg1"/>
                </a:solidFill>
                <a:latin typeface="Times New Roman" panose="02020603050405020304" pitchFamily="18" charset="0"/>
                <a:cs typeface="Times New Roman" panose="02020603050405020304" pitchFamily="18" charset="0"/>
              </a:rPr>
              <a:t>tags.csv: </a:t>
            </a:r>
            <a:r>
              <a:rPr lang="en-US" sz="2200" dirty="0">
                <a:solidFill>
                  <a:schemeClr val="bg1"/>
                </a:solidFill>
                <a:latin typeface="Times New Roman" panose="02020603050405020304" pitchFamily="18" charset="0"/>
                <a:cs typeface="Times New Roman" panose="02020603050405020304" pitchFamily="18" charset="0"/>
              </a:rPr>
              <a:t>This file includes user-generated tags applied to movies (User ID, Movie ID, Tag, Timestamp).</a:t>
            </a:r>
          </a:p>
          <a:p>
            <a:pPr>
              <a:lnSpc>
                <a:spcPct val="150000"/>
              </a:lnSpc>
            </a:pPr>
            <a:endParaRPr lang="en-US" sz="2200"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sz="2200" dirty="0">
                <a:solidFill>
                  <a:schemeClr val="bg1"/>
                </a:solidFill>
                <a:latin typeface="Times New Roman" panose="02020603050405020304" pitchFamily="18" charset="0"/>
                <a:cs typeface="Times New Roman" panose="02020603050405020304" pitchFamily="18" charset="0"/>
              </a:rPr>
              <a:t>The key connection between all these files is the movieId column. This allows us to link user ratings, movie details, user tags, and other external information together.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284122" y="23425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VISUALIZATIONS</a:t>
            </a:r>
            <a:endParaRPr lang="en-US" sz="4450" dirty="0"/>
          </a:p>
        </p:txBody>
      </p:sp>
      <p:sp>
        <p:nvSpPr>
          <p:cNvPr id="7" name="Shape 7">
            <a:extLst>
              <a:ext uri="{FF2B5EF4-FFF2-40B4-BE49-F238E27FC236}">
                <a16:creationId xmlns:a16="http://schemas.microsoft.com/office/drawing/2014/main" id="{EF6B6324-18E3-1FC4-30CF-250FB46A32B5}"/>
              </a:ext>
            </a:extLst>
          </p:cNvPr>
          <p:cNvSpPr/>
          <p:nvPr/>
        </p:nvSpPr>
        <p:spPr>
          <a:xfrm>
            <a:off x="12645483" y="7640955"/>
            <a:ext cx="1895707" cy="482560"/>
          </a:xfrm>
          <a:prstGeom prst="roundRect">
            <a:avLst>
              <a:gd name="adj" fmla="val 6668"/>
            </a:avLst>
          </a:prstGeom>
          <a:solidFill>
            <a:srgbClr val="202733"/>
          </a:solidFill>
          <a:ln/>
        </p:spPr>
      </p:sp>
      <p:pic>
        <p:nvPicPr>
          <p:cNvPr id="11" name="Picture 10">
            <a:extLst>
              <a:ext uri="{FF2B5EF4-FFF2-40B4-BE49-F238E27FC236}">
                <a16:creationId xmlns:a16="http://schemas.microsoft.com/office/drawing/2014/main" id="{CE71F0DA-8673-4661-4850-12F859C9C9E5}"/>
              </a:ext>
            </a:extLst>
          </p:cNvPr>
          <p:cNvPicPr>
            <a:picLocks noChangeAspect="1"/>
          </p:cNvPicPr>
          <p:nvPr/>
        </p:nvPicPr>
        <p:blipFill>
          <a:blip r:embed="rId3"/>
          <a:stretch>
            <a:fillRect/>
          </a:stretch>
        </p:blipFill>
        <p:spPr>
          <a:xfrm>
            <a:off x="448548" y="1398505"/>
            <a:ext cx="9116697" cy="6242450"/>
          </a:xfrm>
          <a:prstGeom prst="rect">
            <a:avLst/>
          </a:prstGeom>
        </p:spPr>
      </p:pic>
      <p:sp>
        <p:nvSpPr>
          <p:cNvPr id="13" name="TextBox 12">
            <a:extLst>
              <a:ext uri="{FF2B5EF4-FFF2-40B4-BE49-F238E27FC236}">
                <a16:creationId xmlns:a16="http://schemas.microsoft.com/office/drawing/2014/main" id="{EAB4311E-56E4-3B42-E04B-D7F0D353F688}"/>
              </a:ext>
            </a:extLst>
          </p:cNvPr>
          <p:cNvSpPr txBox="1"/>
          <p:nvPr/>
        </p:nvSpPr>
        <p:spPr>
          <a:xfrm>
            <a:off x="9824224" y="1677557"/>
            <a:ext cx="4716966" cy="3170099"/>
          </a:xfrm>
          <a:prstGeom prst="rect">
            <a:avLst/>
          </a:prstGeom>
          <a:noFill/>
        </p:spPr>
        <p:txBody>
          <a:bodyPr wrap="square">
            <a:spAutoFit/>
          </a:bodyPr>
          <a:lstStyle/>
          <a:p>
            <a:pPr algn="l">
              <a:spcBef>
                <a:spcPts val="600"/>
              </a:spcBef>
              <a:spcAft>
                <a:spcPts val="600"/>
              </a:spcAft>
            </a:pPr>
            <a:r>
              <a:rPr lang="en-US" sz="2000" b="1" i="0" dirty="0">
                <a:solidFill>
                  <a:srgbClr val="E3E3E3"/>
                </a:solidFill>
                <a:effectLst/>
                <a:latin typeface="Times New Roman" panose="02020603050405020304" pitchFamily="18" charset="0"/>
                <a:cs typeface="Times New Roman" panose="02020603050405020304" pitchFamily="18" charset="0"/>
              </a:rPr>
              <a:t>Observation:</a:t>
            </a:r>
            <a:r>
              <a:rPr lang="en-US" sz="2000" b="0" i="0" dirty="0">
                <a:solidFill>
                  <a:srgbClr val="E3E3E3"/>
                </a:solidFill>
                <a:effectLst/>
                <a:latin typeface="Times New Roman" panose="02020603050405020304" pitchFamily="18" charset="0"/>
                <a:cs typeface="Times New Roman" panose="02020603050405020304" pitchFamily="18" charset="0"/>
              </a:rPr>
              <a:t> Many </a:t>
            </a:r>
            <a:r>
              <a:rPr lang="en-US" sz="2000" dirty="0">
                <a:solidFill>
                  <a:srgbClr val="E3E3E3"/>
                </a:solidFill>
                <a:latin typeface="Times New Roman" panose="02020603050405020304" pitchFamily="18" charset="0"/>
                <a:cs typeface="Times New Roman" panose="02020603050405020304" pitchFamily="18" charset="0"/>
              </a:rPr>
              <a:t>u</a:t>
            </a:r>
            <a:r>
              <a:rPr lang="en-US" sz="2000" b="0" i="0" dirty="0">
                <a:solidFill>
                  <a:srgbClr val="E3E3E3"/>
                </a:solidFill>
                <a:effectLst/>
                <a:latin typeface="Times New Roman" panose="02020603050405020304" pitchFamily="18" charset="0"/>
                <a:cs typeface="Times New Roman" panose="02020603050405020304" pitchFamily="18" charset="0"/>
              </a:rPr>
              <a:t>sers tend to give positive ratings </a:t>
            </a:r>
            <a:r>
              <a:rPr lang="en-US" sz="2000" dirty="0">
                <a:solidFill>
                  <a:srgbClr val="E3E3E3"/>
                </a:solidFill>
                <a:latin typeface="Times New Roman" panose="02020603050405020304" pitchFamily="18" charset="0"/>
                <a:cs typeface="Times New Roman" panose="02020603050405020304" pitchFamily="18" charset="0"/>
              </a:rPr>
              <a:t>with the peak being around 4.0 and the mean around 3.5 </a:t>
            </a:r>
            <a:endParaRPr lang="en-US" sz="2000" b="0" i="0" dirty="0">
              <a:solidFill>
                <a:srgbClr val="E3E3E3"/>
              </a:solidFill>
              <a:effectLst/>
              <a:latin typeface="Times New Roman" panose="02020603050405020304" pitchFamily="18" charset="0"/>
              <a:cs typeface="Times New Roman" panose="02020603050405020304" pitchFamily="18" charset="0"/>
            </a:endParaRPr>
          </a:p>
          <a:p>
            <a:pPr algn="l">
              <a:spcBef>
                <a:spcPts val="600"/>
              </a:spcBef>
              <a:spcAft>
                <a:spcPts val="600"/>
              </a:spcAft>
            </a:pPr>
            <a:endParaRPr lang="en-US" sz="2000" b="0" i="0" dirty="0">
              <a:solidFill>
                <a:srgbClr val="E3E3E3"/>
              </a:solidFill>
              <a:effectLst/>
              <a:latin typeface="Times New Roman" panose="02020603050405020304" pitchFamily="18" charset="0"/>
              <a:cs typeface="Times New Roman" panose="02020603050405020304" pitchFamily="18" charset="0"/>
            </a:endParaRPr>
          </a:p>
          <a:p>
            <a:pPr algn="l">
              <a:spcBef>
                <a:spcPts val="600"/>
              </a:spcBef>
              <a:spcAft>
                <a:spcPts val="600"/>
              </a:spcAft>
            </a:pPr>
            <a:r>
              <a:rPr lang="en-US" sz="2000" b="1" i="0" dirty="0">
                <a:solidFill>
                  <a:srgbClr val="E3E3E3"/>
                </a:solidFill>
                <a:effectLst/>
                <a:latin typeface="Times New Roman" panose="02020603050405020304" pitchFamily="18" charset="0"/>
                <a:cs typeface="Times New Roman" panose="02020603050405020304" pitchFamily="18" charset="0"/>
              </a:rPr>
              <a:t>Insight for Modeling:</a:t>
            </a:r>
            <a:r>
              <a:rPr lang="en-US" sz="2000" b="0" i="0" dirty="0">
                <a:solidFill>
                  <a:srgbClr val="E3E3E3"/>
                </a:solidFill>
                <a:effectLst/>
                <a:latin typeface="Times New Roman" panose="02020603050405020304" pitchFamily="18" charset="0"/>
                <a:cs typeface="Times New Roman" panose="02020603050405020304" pitchFamily="18" charset="0"/>
              </a:rPr>
              <a:t> This shows us we have good positive feedback to learn from and that users provide detailed preferences. It also suggests we need models that can handle variations in how users rate.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4D6B4-9514-E7D3-6B29-194246BB9A6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F4A2ECA-2A38-9B9A-433B-BE25475542CF}"/>
              </a:ext>
            </a:extLst>
          </p:cNvPr>
          <p:cNvSpPr/>
          <p:nvPr/>
        </p:nvSpPr>
        <p:spPr>
          <a:xfrm>
            <a:off x="4284122" y="23143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VISUALIZATIONS</a:t>
            </a:r>
            <a:endParaRPr lang="en-US" sz="4450" dirty="0"/>
          </a:p>
        </p:txBody>
      </p:sp>
      <p:sp>
        <p:nvSpPr>
          <p:cNvPr id="7" name="Shape 7">
            <a:extLst>
              <a:ext uri="{FF2B5EF4-FFF2-40B4-BE49-F238E27FC236}">
                <a16:creationId xmlns:a16="http://schemas.microsoft.com/office/drawing/2014/main" id="{3B0A9ABC-9644-2789-2FD4-8534A9E5F784}"/>
              </a:ext>
            </a:extLst>
          </p:cNvPr>
          <p:cNvSpPr/>
          <p:nvPr/>
        </p:nvSpPr>
        <p:spPr>
          <a:xfrm>
            <a:off x="12645483" y="7640955"/>
            <a:ext cx="1895707" cy="482560"/>
          </a:xfrm>
          <a:prstGeom prst="roundRect">
            <a:avLst>
              <a:gd name="adj" fmla="val 6668"/>
            </a:avLst>
          </a:prstGeom>
          <a:solidFill>
            <a:srgbClr val="202733"/>
          </a:solidFill>
          <a:ln/>
        </p:spPr>
      </p:sp>
      <p:pic>
        <p:nvPicPr>
          <p:cNvPr id="4" name="Picture 3">
            <a:extLst>
              <a:ext uri="{FF2B5EF4-FFF2-40B4-BE49-F238E27FC236}">
                <a16:creationId xmlns:a16="http://schemas.microsoft.com/office/drawing/2014/main" id="{1DFE720D-8F75-4FE7-9A55-355715349184}"/>
              </a:ext>
            </a:extLst>
          </p:cNvPr>
          <p:cNvPicPr>
            <a:picLocks noChangeAspect="1"/>
          </p:cNvPicPr>
          <p:nvPr/>
        </p:nvPicPr>
        <p:blipFill>
          <a:blip r:embed="rId3"/>
          <a:stretch>
            <a:fillRect/>
          </a:stretch>
        </p:blipFill>
        <p:spPr>
          <a:xfrm>
            <a:off x="251641" y="1309985"/>
            <a:ext cx="8989393" cy="6572250"/>
          </a:xfrm>
          <a:prstGeom prst="rect">
            <a:avLst/>
          </a:prstGeom>
        </p:spPr>
      </p:pic>
      <p:sp>
        <p:nvSpPr>
          <p:cNvPr id="6" name="TextBox 5">
            <a:extLst>
              <a:ext uri="{FF2B5EF4-FFF2-40B4-BE49-F238E27FC236}">
                <a16:creationId xmlns:a16="http://schemas.microsoft.com/office/drawing/2014/main" id="{2D94938D-1D17-1BF0-F0B2-7C156DB956D5}"/>
              </a:ext>
            </a:extLst>
          </p:cNvPr>
          <p:cNvSpPr txBox="1"/>
          <p:nvPr/>
        </p:nvSpPr>
        <p:spPr>
          <a:xfrm>
            <a:off x="9461072" y="2033063"/>
            <a:ext cx="4917687" cy="3016210"/>
          </a:xfrm>
          <a:prstGeom prst="rect">
            <a:avLst/>
          </a:prstGeom>
          <a:noFill/>
        </p:spPr>
        <p:txBody>
          <a:bodyPr wrap="square">
            <a:spAutoFit/>
          </a:bodyPr>
          <a:lstStyle/>
          <a:p>
            <a:pPr algn="l">
              <a:spcBef>
                <a:spcPts val="600"/>
              </a:spcBef>
              <a:spcAft>
                <a:spcPts val="600"/>
              </a:spcAft>
            </a:pPr>
            <a:r>
              <a:rPr lang="en-US" sz="2000" b="1" i="0" dirty="0">
                <a:solidFill>
                  <a:srgbClr val="E3E3E3"/>
                </a:solidFill>
                <a:effectLst/>
                <a:latin typeface="Times New Roman" panose="02020603050405020304" pitchFamily="18" charset="0"/>
                <a:cs typeface="Times New Roman" panose="02020603050405020304" pitchFamily="18" charset="0"/>
              </a:rPr>
              <a:t>Observation:</a:t>
            </a:r>
            <a:r>
              <a:rPr lang="en-US" sz="2000" b="0" i="0" dirty="0">
                <a:solidFill>
                  <a:srgbClr val="E3E3E3"/>
                </a:solidFill>
                <a:effectLst/>
                <a:latin typeface="Times New Roman" panose="02020603050405020304" pitchFamily="18" charset="0"/>
                <a:cs typeface="Times New Roman" panose="02020603050405020304" pitchFamily="18" charset="0"/>
              </a:rPr>
              <a:t> Most users have only rated a small number of movies, while a few users rate very many.</a:t>
            </a:r>
          </a:p>
          <a:p>
            <a:pPr algn="l">
              <a:spcBef>
                <a:spcPts val="600"/>
              </a:spcBef>
              <a:spcAft>
                <a:spcPts val="600"/>
              </a:spcAft>
            </a:pPr>
            <a:r>
              <a:rPr lang="en-US" sz="2000" b="1" i="0" dirty="0">
                <a:solidFill>
                  <a:srgbClr val="E3E3E3"/>
                </a:solidFill>
                <a:effectLst/>
                <a:latin typeface="Times New Roman" panose="02020603050405020304" pitchFamily="18" charset="0"/>
                <a:cs typeface="Times New Roman" panose="02020603050405020304" pitchFamily="18" charset="0"/>
              </a:rPr>
              <a:t>Insight:</a:t>
            </a:r>
            <a:r>
              <a:rPr lang="en-US" sz="2000" b="0" i="0" dirty="0">
                <a:solidFill>
                  <a:srgbClr val="E3E3E3"/>
                </a:solidFill>
                <a:effectLst/>
                <a:latin typeface="Times New Roman" panose="02020603050405020304" pitchFamily="18" charset="0"/>
                <a:cs typeface="Times New Roman" panose="02020603050405020304" pitchFamily="18" charset="0"/>
              </a:rPr>
              <a:t> This clearly shows the </a:t>
            </a:r>
            <a:r>
              <a:rPr lang="en-US" sz="2000" b="1" i="0" dirty="0">
                <a:solidFill>
                  <a:srgbClr val="E3E3E3"/>
                </a:solidFill>
                <a:effectLst/>
                <a:latin typeface="Times New Roman" panose="02020603050405020304" pitchFamily="18" charset="0"/>
                <a:cs typeface="Times New Roman" panose="02020603050405020304" pitchFamily="18" charset="0"/>
              </a:rPr>
              <a:t>cold-start user</a:t>
            </a:r>
            <a:r>
              <a:rPr lang="en-US" sz="2000" b="1" dirty="0">
                <a:solidFill>
                  <a:srgbClr val="E3E3E3"/>
                </a:solidFill>
                <a:latin typeface="Times New Roman" panose="02020603050405020304" pitchFamily="18" charset="0"/>
                <a:cs typeface="Times New Roman" panose="02020603050405020304" pitchFamily="18" charset="0"/>
              </a:rPr>
              <a:t> </a:t>
            </a:r>
            <a:r>
              <a:rPr lang="en-US" sz="2000" b="1" i="0" dirty="0">
                <a:solidFill>
                  <a:srgbClr val="E3E3E3"/>
                </a:solidFill>
                <a:effectLst/>
                <a:latin typeface="Times New Roman" panose="02020603050405020304" pitchFamily="18" charset="0"/>
                <a:cs typeface="Times New Roman" panose="02020603050405020304" pitchFamily="18" charset="0"/>
              </a:rPr>
              <a:t>challenge </a:t>
            </a:r>
            <a:r>
              <a:rPr lang="en-US" sz="2000" b="0" i="0" dirty="0">
                <a:solidFill>
                  <a:srgbClr val="E3E3E3"/>
                </a:solidFill>
                <a:effectLst/>
                <a:latin typeface="Times New Roman" panose="02020603050405020304" pitchFamily="18" charset="0"/>
                <a:cs typeface="Times New Roman" panose="02020603050405020304" pitchFamily="18" charset="0"/>
              </a:rPr>
              <a:t>– many users don't have enough history for standard recommendations. This insight was key to deciding we needed a hybrid system that can work even with limited user data.</a:t>
            </a:r>
          </a:p>
        </p:txBody>
      </p:sp>
    </p:spTree>
    <p:extLst>
      <p:ext uri="{BB962C8B-B14F-4D97-AF65-F5344CB8AC3E}">
        <p14:creationId xmlns:p14="http://schemas.microsoft.com/office/powerpoint/2010/main" val="2132277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C6129-F5EE-EE87-ED45-A3CB23FAC50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8F81EE8-98B3-C76D-1CBB-12AD74D118A7}"/>
              </a:ext>
            </a:extLst>
          </p:cNvPr>
          <p:cNvSpPr/>
          <p:nvPr/>
        </p:nvSpPr>
        <p:spPr>
          <a:xfrm>
            <a:off x="4284122" y="37640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VISUALIZATIONS</a:t>
            </a:r>
            <a:endParaRPr lang="en-US" sz="4450" dirty="0"/>
          </a:p>
        </p:txBody>
      </p:sp>
      <p:sp>
        <p:nvSpPr>
          <p:cNvPr id="7" name="Shape 7">
            <a:extLst>
              <a:ext uri="{FF2B5EF4-FFF2-40B4-BE49-F238E27FC236}">
                <a16:creationId xmlns:a16="http://schemas.microsoft.com/office/drawing/2014/main" id="{CB724B93-FE01-62ED-3279-57215E70BED6}"/>
              </a:ext>
            </a:extLst>
          </p:cNvPr>
          <p:cNvSpPr/>
          <p:nvPr/>
        </p:nvSpPr>
        <p:spPr>
          <a:xfrm>
            <a:off x="12645483" y="7640955"/>
            <a:ext cx="1895707" cy="482560"/>
          </a:xfrm>
          <a:prstGeom prst="roundRect">
            <a:avLst>
              <a:gd name="adj" fmla="val 6668"/>
            </a:avLst>
          </a:prstGeom>
          <a:solidFill>
            <a:srgbClr val="202733"/>
          </a:solidFill>
          <a:ln/>
        </p:spPr>
      </p:sp>
      <p:sp>
        <p:nvSpPr>
          <p:cNvPr id="6" name="TextBox 5">
            <a:extLst>
              <a:ext uri="{FF2B5EF4-FFF2-40B4-BE49-F238E27FC236}">
                <a16:creationId xmlns:a16="http://schemas.microsoft.com/office/drawing/2014/main" id="{D57F1470-1FEC-260A-252D-6551A264890C}"/>
              </a:ext>
            </a:extLst>
          </p:cNvPr>
          <p:cNvSpPr txBox="1"/>
          <p:nvPr/>
        </p:nvSpPr>
        <p:spPr>
          <a:xfrm>
            <a:off x="9199755" y="2244937"/>
            <a:ext cx="5241073" cy="3416320"/>
          </a:xfrm>
          <a:prstGeom prst="rect">
            <a:avLst/>
          </a:prstGeom>
          <a:noFill/>
        </p:spPr>
        <p:txBody>
          <a:bodyPr wrap="square">
            <a:spAutoFit/>
          </a:bodyPr>
          <a:lstStyle/>
          <a:p>
            <a:r>
              <a:rPr lang="en-US" b="1" dirty="0">
                <a:solidFill>
                  <a:schemeClr val="bg1"/>
                </a:solidFill>
              </a:rPr>
              <a:t>Observation:</a:t>
            </a:r>
            <a:r>
              <a:rPr lang="en-US" dirty="0">
                <a:solidFill>
                  <a:schemeClr val="bg1"/>
                </a:solidFill>
              </a:rPr>
              <a:t> This histogram shows that most movies in our dataset have been rated by a very small number of users</a:t>
            </a:r>
            <a:r>
              <a:rPr lang="en-US" b="1" dirty="0">
                <a:solidFill>
                  <a:schemeClr val="bg1"/>
                </a:solidFill>
              </a:rPr>
              <a:t>.</a:t>
            </a:r>
            <a:r>
              <a:rPr lang="en-US" dirty="0">
                <a:solidFill>
                  <a:schemeClr val="bg1"/>
                </a:solidFill>
              </a:rPr>
              <a:t> The tall bar on the left side, representing movies with low rating counts.</a:t>
            </a:r>
          </a:p>
          <a:p>
            <a:endParaRPr lang="en-US" dirty="0">
              <a:solidFill>
                <a:schemeClr val="bg1"/>
              </a:solidFill>
            </a:endParaRPr>
          </a:p>
          <a:p>
            <a:r>
              <a:rPr lang="en-US" b="1" dirty="0">
                <a:solidFill>
                  <a:schemeClr val="bg1"/>
                </a:solidFill>
              </a:rPr>
              <a:t>Insight for Modeling:</a:t>
            </a:r>
            <a:r>
              <a:rPr lang="en-US" dirty="0">
                <a:solidFill>
                  <a:schemeClr val="bg1"/>
                </a:solidFill>
              </a:rPr>
              <a:t> This pattern confirms that we have a significant cold-start item problem. This insight is crucial because it means our system needs strategies, such as </a:t>
            </a:r>
            <a:r>
              <a:rPr lang="en-US" b="1" dirty="0">
                <a:solidFill>
                  <a:schemeClr val="bg1"/>
                </a:solidFill>
              </a:rPr>
              <a:t>content-based filtering</a:t>
            </a:r>
            <a:r>
              <a:rPr lang="en-US" dirty="0">
                <a:solidFill>
                  <a:schemeClr val="bg1"/>
                </a:solidFill>
              </a:rPr>
              <a:t> (using movie genres and tags), to effectively recommend these less-rated movies based on their characteristics, not just their popularity.</a:t>
            </a:r>
          </a:p>
        </p:txBody>
      </p:sp>
      <p:pic>
        <p:nvPicPr>
          <p:cNvPr id="9" name="Picture 8">
            <a:extLst>
              <a:ext uri="{FF2B5EF4-FFF2-40B4-BE49-F238E27FC236}">
                <a16:creationId xmlns:a16="http://schemas.microsoft.com/office/drawing/2014/main" id="{B315BE37-2F01-AE40-0FE7-5FACE86DE4DA}"/>
              </a:ext>
            </a:extLst>
          </p:cNvPr>
          <p:cNvPicPr>
            <a:picLocks noChangeAspect="1"/>
          </p:cNvPicPr>
          <p:nvPr/>
        </p:nvPicPr>
        <p:blipFill>
          <a:blip r:embed="rId3"/>
          <a:stretch>
            <a:fillRect/>
          </a:stretch>
        </p:blipFill>
        <p:spPr>
          <a:xfrm>
            <a:off x="189573" y="1360449"/>
            <a:ext cx="8776008" cy="6492751"/>
          </a:xfrm>
          <a:prstGeom prst="rect">
            <a:avLst/>
          </a:prstGeom>
        </p:spPr>
      </p:pic>
    </p:spTree>
    <p:extLst>
      <p:ext uri="{BB962C8B-B14F-4D97-AF65-F5344CB8AC3E}">
        <p14:creationId xmlns:p14="http://schemas.microsoft.com/office/powerpoint/2010/main" val="32832496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F4652"/>
        </a:solidFill>
        <a:ln/>
      </a:spPr>
      <a:body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1728</TotalTime>
  <Words>1049</Words>
  <Application>Microsoft Office PowerPoint</Application>
  <PresentationFormat>Custom</PresentationFormat>
  <Paragraphs>109</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Roboto Slab</vt:lpstr>
      <vt:lpstr>Wingdings</vt:lpstr>
      <vt:lpstr>Times New Roman</vt:lpstr>
      <vt:lpstr>Roboto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HP</dc:creator>
  <cp:lastModifiedBy>calistus mwonga</cp:lastModifiedBy>
  <cp:revision>5</cp:revision>
  <dcterms:created xsi:type="dcterms:W3CDTF">2025-07-16T06:01:32Z</dcterms:created>
  <dcterms:modified xsi:type="dcterms:W3CDTF">2025-07-17T11:39:08Z</dcterms:modified>
</cp:coreProperties>
</file>